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5/26/23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5/26/23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4085" y="2810555"/>
            <a:ext cx="1016382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إِنَّ الَّذي سَمَكَ السَماءَ بَنى لَنا · بَيتاً دَعائِمُهُ أَعَزُّ وَأَطوَلُ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الله اعطانا البيت ورفع مكانتنا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073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787450"/>
            <a:ext cx="12641559" cy="1283099"/>
          </a:xfrm>
        </p:spPr>
        <p:txBody>
          <a:bodyPr>
            <a:normAutofit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وَشُغِلتَ عَن حَسَبِ الكِرامِ وَما بَنَوا    إِنَّ اللَئيمَ عَنِ المَكارِمِ يُشغَلُ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أنت لا تهتم بكرم الناس لانك لست منهم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68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8B41B-84A2-64C3-8EF7-1A4BD5FDD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4343" y="2686050"/>
            <a:ext cx="8223313" cy="1485900"/>
          </a:xfrm>
        </p:spPr>
        <p:txBody>
          <a:bodyPr>
            <a:normAutofit/>
          </a:bodyPr>
          <a:lstStyle/>
          <a:p>
            <a:r>
              <a:rPr lang="ar-SA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رد الجرير على الفرزدق </a:t>
            </a:r>
            <a:endParaRPr lang="en-US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180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746950"/>
            <a:ext cx="12641559" cy="1364099"/>
          </a:xfrm>
        </p:spPr>
        <p:txBody>
          <a:bodyPr>
            <a:normAutofit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أَعدَدتُ لِلشُعَراءِ سُمّاً ناقِعاً    فَسَقَيتُ آخِرَهُم بِكَأسِ الأَوَّلِ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جهز كأس من السم ثم دار بهِ للجميع والسم يعني قصيدة هجاء 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2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810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765811"/>
            <a:ext cx="12641559" cy="1326377"/>
          </a:xfrm>
        </p:spPr>
        <p:txBody>
          <a:bodyPr>
            <a:normAutofit/>
          </a:bodyPr>
          <a:lstStyle/>
          <a:p>
            <a:pPr rtl="1"/>
            <a:r>
              <a:rPr lang="ar-SA" sz="2400" b="1" i="0" u="none" strike="noStrike" dirty="0">
                <a:solidFill>
                  <a:schemeClr val="bg1">
                    <a:lumMod val="1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لَمّا وَضَعتُ عَلى الفَرَزدَقِ مَيسَمي   وَضَغا البَعيثُ جَدَعتُ أَنفَ الأَخطَلِ</a:t>
            </a:r>
          </a:p>
          <a:p>
            <a:pPr rtl="1"/>
            <a:endParaRPr lang="ar-SA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الاخطل شاعر لكن أنا اقوى منه ومنكم </a:t>
            </a:r>
          </a:p>
          <a:p>
            <a:pPr rtl="1"/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2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10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أَخزى الَّذي سَمَكَ السَماءَ مُجاشِعاً     وَبَنى بِناءَكَ في الحَضيضِ الأَسفَلِ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مجاشع جد الفرزدق الله الذي بناء بيتكم يقدر أن يجعله بالارض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746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وَلَقَد بَنَيتَ أَخَسَّ بَيتٍ يُبتَنى    فَهَدَمتُ بَيتَكُمُ بِمِثلَي يَذبُلِ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جبل يذبل في نجد ومكانتكم ذليلة والحرير هدمها</a:t>
            </a:r>
          </a:p>
          <a:p>
            <a:pPr rtl="1"/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115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إِنّي بَنى لِيَ في المَكارِمِ أَوَّلي    وَنَفَختَ كيرَكَ في الزَمانِ الأَوَّلِ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الكير منفاخ الحداد مهما يضع الحداد لك مكانه ليس لديك مكانه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851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إِنّي اِنصَبَبتُ مِنَ السَماءِ عَلَيكُمُ    حَتّى اِختَطَفتُكَ يا فَرَزدَقُ مِن عَلِ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نزلت عليكم كالمطر ودمرتك</a:t>
            </a:r>
          </a:p>
          <a:p>
            <a:pPr rtl="1"/>
            <a:endParaRPr lang="ar-SA" sz="22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2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54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أَحلامُنا تَزِنُ الجِبالَ رَزانَةً    وَيَفوقُ جاهِلُنا فَعالَ الجُهَّلِ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عقولنا تزن الجبال واجهل واحد عندنا افضل منكم 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371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فَاِرجِع إِلى حَكَمَي قُرَيشٍ إِنَّهُم    أَهلُ النُبُوَّةِ وَالكِتابِ المُنزَلِ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فارجع الى قريش لانه حكمهم موثوق بهِ</a:t>
            </a:r>
          </a:p>
          <a:p>
            <a:pPr rtl="1"/>
            <a:endParaRPr lang="ar-SA" sz="22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2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075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681512"/>
            <a:ext cx="12641559" cy="1494975"/>
          </a:xfrm>
        </p:spPr>
        <p:txBody>
          <a:bodyPr>
            <a:normAutofit/>
          </a:bodyPr>
          <a:lstStyle/>
          <a:p>
            <a:pPr rtl="1"/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بَيتاً بَناهُ لَنا المَليكُ وَما بَنى  حَكَمُ السَماءُ فَإِنَّهُ لا يُنقَلُ</a:t>
            </a:r>
          </a:p>
          <a:p>
            <a:pPr rtl="1"/>
            <a:endParaRPr lang="ar-S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الله اعطانا مكانة لاتتغير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860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كانَ الفَرَزدَقُ إِذ يَعوذُ بِخالِهِ    مِثلَ الذَليلِ يَعوذُ تَحتَ القَرمَلِ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القرمز شجر ضعيف بلا أغصان وخالك مثله ضعيف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2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77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إِنَّ الَّذي سَمَكَ السَماءَ بَنى لَنا    بَيتاً عَلاكَ فَما لَهُ مِن مَنقَلِ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الله اعطانا عز اعلى من عزك </a:t>
            </a:r>
          </a:p>
          <a:p>
            <a:pPr rtl="1"/>
            <a:endParaRPr lang="ar-SA" sz="24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445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أَبلِغ بَني وَقبانَ أَنَّ حُلومَهُم   خَفَّت فَما يَزِنونَ حَبَّةَ خَردَلِ</a:t>
            </a:r>
          </a:p>
          <a:p>
            <a:pPr rtl="1"/>
            <a:endParaRPr lang="ar-SA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وقبان قبيلة الفرزدق عقولهم لا تأتي كحجم حبة الخردل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0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2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2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696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أَلهى أَباكَ عَنِ المَكارِمِ وَالعُلى  لَيُّ الكَتائِفِ وَاِرتِفاعُ المِرجَلِ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أنتم  والمكارم لاتجتمعان 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2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200" b="1" i="0" u="none" strike="noStrike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2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بَيتاً زُرارَةُ مُحتَبٍ بِفِنائِهِ  وَمُجاشِعٌ وَأَبو الفَوارِسِ نَهشَلُ</a:t>
            </a:r>
          </a:p>
          <a:p>
            <a:pPr rtl="1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يفتخر بأهله وأبناء عمومته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9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708862"/>
            <a:ext cx="12641559" cy="1440276"/>
          </a:xfrm>
        </p:spPr>
        <p:txBody>
          <a:bodyPr>
            <a:normAutofit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يَلِجونَ بَيتَ مُجاشِعٍ وَإِذا اِحتَبوا   بَرَزوا كَأَنَّهُمُ الجِبالُ المُثَّلُ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يحتمون بهِ وبشجاعته وقوته التي تكون كالجبال </a:t>
            </a:r>
            <a:endParaRPr lang="ar-SA" sz="2400" b="1" i="0" u="none" strike="noStrike" dirty="0">
              <a:solidFill>
                <a:schemeClr val="accent5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15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765811"/>
            <a:ext cx="12641559" cy="1326377"/>
          </a:xfrm>
        </p:spPr>
        <p:txBody>
          <a:bodyPr>
            <a:normAutofit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ضَرَبَت عَلَيكَ العَنكَبوتَ بِنَسجِها   وَقَضى عَلَيكَ بِهِ الكِتابُ المُنزَلُ</a:t>
            </a:r>
          </a:p>
          <a:p>
            <a:pPr rtl="1"/>
            <a:endParaRPr lang="en-US" sz="2400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يشبه بيت الجرير في بيت العنكبوت بسبب ضعفه وسرعان ما يتم تهديمه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90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أَحلامُنا تَزِنُ الجِبالَ رَزانَةً    وَتَخالُنا جِنّاً إِذا ما نَجهَلُ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عقولنا تزن جبال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91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73426"/>
            <a:ext cx="12641559" cy="1326376"/>
          </a:xfrm>
        </p:spPr>
        <p:txBody>
          <a:bodyPr>
            <a:normAutofit/>
          </a:bodyPr>
          <a:lstStyle/>
          <a:p>
            <a:pPr rtl="1"/>
            <a:r>
              <a:rPr lang="ar-SA" sz="2400" b="1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فَاِدفَع بِكَفِّكَ إِن أَرَدتَ بِناءَنا     ثَهلانَ ذا الهَضَباتِ هَل يَتَحَلحَلُ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ثهلان جبل في نجد فادفع في كفك ولن تكون قوياً الا اذا تحرك جبل سهلان ومن المستحيل ان يتحرك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57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0F141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يا ابن المَرَاغَةِ! أيْنَ خَالُكَ؟    إنّني خالي حُبيشٌ ذو الفَعالِ الأفضَلُ</a:t>
            </a:r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ابن الحمار أين خالك .. هنا يفتخر بخالة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43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3D662-8F37-5D0B-E2A3-166820490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24780" y="2810555"/>
            <a:ext cx="12641559" cy="1236890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2400" b="1" i="0" u="none" strike="noStrike" dirty="0">
                <a:solidFill>
                  <a:srgbClr val="36393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خالي الذي غَصَبَ المُلُوكَ نُفُوسَهمْ     وإلَيْهِ كَانَ حِبَاءُ جَفْنَةَ يُنْقَلُ</a:t>
            </a:r>
          </a:p>
          <a:p>
            <a:pPr rtl="1"/>
            <a:endParaRPr lang="ar-SA" sz="2400" b="1" i="0" u="none" strike="noStrike" dirty="0">
              <a:solidFill>
                <a:srgbClr val="212529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rtl="1"/>
            <a:r>
              <a:rPr lang="ar-SA" sz="2400" b="1" i="0" u="none" strike="noStrike" dirty="0">
                <a:solidFill>
                  <a:schemeClr val="accent5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من قوة خالي اسر ملوك الغساسنة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10423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Crop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رد الجرير على الفرزدق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Shaimaa Mohammed Alajmi</dc:creator>
  <cp:lastModifiedBy>Shaimaa Mohammed Alajmi</cp:lastModifiedBy>
  <cp:revision>2</cp:revision>
  <dcterms:created xsi:type="dcterms:W3CDTF">2023-05-26T19:04:33Z</dcterms:created>
  <dcterms:modified xsi:type="dcterms:W3CDTF">2023-05-26T20:56:00Z</dcterms:modified>
</cp:coreProperties>
</file>