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4299" y="2885881"/>
            <a:ext cx="8083401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واحرَّ قَلباهُ مِمَّن قَلبُهُ شَبِمُ   وَمَن بِجِسمي وَحالي عِندَهُ سَقَمُ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ياحر قلبي ضعفت مكانتي عندك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14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785286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6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عليكَ هَزمُهُمُ في كلِّ مُعتركٍ   وما عليكَ بِهِمْ عارٌ إذا انهزَموا</a:t>
            </a:r>
          </a:p>
          <a:p>
            <a:pPr rtl="1"/>
            <a:endParaRPr lang="ar-SA" sz="20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6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أنت دائماً تهزمهم وعندما تهزم ليس عليك عار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297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أما تَرى ظَفراً حُلْواً سِوى ظَفَر   تَصافحَتْ فيه بيضُ الهِندِ واللمَمُ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انتصرت عندما قصصت رقابهم بسيفك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183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يا أعدلَ الناسِ إلا في معامَلتي   فيكَ الخِصامُ وَأنتَ الخَصْمُ والحَكَمُ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خصامي معك وأنت الخصم وأنت الحكم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63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أعيذُها نظراتٍ منكَ صادقةً   أن تَحْسبَ الشَّحمَ فيمَن شَحْمُهُ وَرَمُ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يتعوذ من عيناه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69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وما انتفاعُ أخي الدُّنيا بناظرِهِ   إذا استَوَت عندَهُ الأنوارُ والظُّلَمُ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مافائدة عيناك اذا ترى الظلم والعدل واحد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183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سيَعلَمُ الجمعُ ممَّن ضمَّ مَجلسُنا   بأنَّني خيرُ مَن تسعى بهِ قَدَمُ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الكل سوف يعرف أنا أفضل واحد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02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700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أنا الذي نظَر الأعمى إلى أدبي   وأسْمعَت كلماتي مَن بهِ صَمَمُ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يعتز بشعره بانهُ قوي حتى الاعماء الذي لا يحب القراءة ينجذب الية</a:t>
            </a: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حتى الذي لا يحب سماع شعري يستمع إليه</a:t>
            </a:r>
          </a:p>
          <a:p>
            <a:pPr rtl="1"/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85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أنامُ مِلْءَ جُفُوني عن شوارِدِها   ويَسْهَرُ الخلقُ جرَّاها وَيَختَصِمُ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يقول الشعر بكل راحة والباقي يتعبون عليه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311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وجاهلٍ مدَّه في جهلِهِ ضَحِكي   حَتّى أتَتْه يدٌ فرَّاسةٌ وفَم</a:t>
            </a:r>
            <a:r>
              <a:rPr lang="ar-SA" sz="2000" b="0" i="0" u="none" strike="noStrike" dirty="0">
                <a:solidFill>
                  <a:srgbClr val="212529"/>
                </a:solidFill>
                <a:effectLst/>
                <a:latin typeface="amiri"/>
              </a:rPr>
              <a:t>ُ</a:t>
            </a:r>
          </a:p>
          <a:p>
            <a:pPr rtl="1"/>
            <a:endParaRPr lang="ar-SA" sz="2000" dirty="0">
              <a:solidFill>
                <a:srgbClr val="212529"/>
              </a:solidFill>
              <a:latin typeface="amiri"/>
            </a:endParaRPr>
          </a:p>
          <a:p>
            <a:pPr rtl="1"/>
            <a:endParaRPr lang="ar-SA" sz="26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781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إذا رأيتَ نيوبَ الليث بارزةً   فَلا تَظُنَّنَّ أنَّ اللَيثَ يبتَسِمُ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شبه نفسة بالاسد ولاتحسب اني ابتسم بل جاهز لانقض عليكم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3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4299" y="2885881"/>
            <a:ext cx="8083401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مالي أكَتِّمُ حُبّاً قَد بَرى جَسَدي  وتَدَّعي حبَّ سيفِ الدَولَةِ الأمَمُ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من كثرت الحب ضعف وكان يقصد حبه لسيف الدولة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392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وَمُهجةٍ مُهجتي مِن هَمّ صاحبها   أدركْتُها بجَوادٍ ظهرهُ حَرَمُ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المهج تعني الروح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00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رِجلاه في الرَّكضِ رجلٌ واليدانِ يد   وفعلُه ما تريدُ الكفُّ وَالقَدَمُ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يحارب من أجل اثبات حبة لسيف الدولة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08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527683"/>
          </a:xfrm>
        </p:spPr>
        <p:txBody>
          <a:bodyPr>
            <a:normAutofit fontScale="55000" lnSpcReduction="20000"/>
          </a:bodyPr>
          <a:lstStyle/>
          <a:p>
            <a:pPr rtl="1"/>
            <a:r>
              <a:rPr lang="ar-SA" sz="4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ومُرهَفٍ سِرتُ بين الجَحْفَلينِ بهِ   حتى ضَربتُ وموجُ الموتِ يَلتَطِمُ</a:t>
            </a:r>
          </a:p>
          <a:p>
            <a:pPr rtl="1"/>
            <a:endParaRPr lang="ar-SA" sz="4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4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الموت يخاويه بكل مكان</a:t>
            </a:r>
          </a:p>
          <a:p>
            <a:pPr rtl="1"/>
            <a:r>
              <a:rPr lang="ar-SA" sz="4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131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603129"/>
          </a:xfrm>
        </p:spPr>
        <p:txBody>
          <a:bodyPr>
            <a:normAutofit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الخيلُ والليلُ والبيداءُ تَعْرِفُني   والسيفُ والرمحُ والقرطاسُ والقَلمُ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اعتزاز بالنفس</a:t>
            </a:r>
          </a:p>
          <a:p>
            <a:pPr rtl="1"/>
            <a:endParaRPr lang="ar-SA" sz="7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7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96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4299" y="2885881"/>
            <a:ext cx="8083401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إن كانَ يَجمَعُنا حبٌّ لِغُرَّتِهِ   فليتَ أنَّا بِقَدْرِ الحبِّ نَقتسِمُ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ليتنا نستطيع ان نبوح بالحب 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5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609248"/>
            <a:ext cx="9778077" cy="1086237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ar-SA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قَد زُرتُهُ وسيوفُ الهندِ مُغمَدَةٌ    وقد نظرتُ إليه والسُيوفُ دَمُ</a:t>
            </a:r>
          </a:p>
          <a:p>
            <a:pPr rtl="1"/>
            <a:endParaRPr lang="ar-SA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لقد رايته بكل حالاته الهدوء والحرب وكان احسن خلق الله 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18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فَكانَ أحْسنَ خَلق الله كلِّهِمُ    وكانَ أحسنَ مافي الأحسَنِ الشِّيَمُ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لقد رايته بكل حالاته الهدوء والحرب وكان احسن خلق الله 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61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فوتُ العدوِّ الذي يَمَّمْتُه ظَفَرٌ   في طيّه أسَفٌ في طيّه نِعَمُ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ذهبت للهدوء الذي هرب ولم تستطع اصطياده وفيكا أسف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97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قد نابَ عنكَ شديدُ الخوفِ واصْطنَعَتْ   لكَ المهابةُ ما لا تَصنعُ البُهَمُ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ليس بك خوف حتى الجيوش ليس لديها هيبتك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937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ألزَمتَ نفسَكَ شيئاً ليس يَلْزَمُها   أن لا يوارِيَهمْ أَرضٌ ولا عَلَمُ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الزمت نفسك بشيء لا يلزمك 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774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7E1AEC5-8614-4E95-D6D7-2597054A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961" y="2885881"/>
            <a:ext cx="9778077" cy="1086237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أكُلَّما رُمتَ جيشاً فانْثَنى هَرَباً   تَصرَّفَت بكَ في آثارِه الهِمَمُ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SA" sz="2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أنت دائما تصطاد الجميع</a:t>
            </a:r>
          </a:p>
        </p:txBody>
      </p:sp>
    </p:spTree>
    <p:extLst>
      <p:ext uri="{BB962C8B-B14F-4D97-AF65-F5344CB8AC3E}">
        <p14:creationId xmlns:p14="http://schemas.microsoft.com/office/powerpoint/2010/main" val="251616689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Crop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Shaimaa Mohammed Alajmi</dc:creator>
  <cp:lastModifiedBy>Shaimaa Mohammed Alajmi</cp:lastModifiedBy>
  <cp:revision>1</cp:revision>
  <dcterms:created xsi:type="dcterms:W3CDTF">2023-05-26T20:59:11Z</dcterms:created>
  <dcterms:modified xsi:type="dcterms:W3CDTF">2023-05-26T21:43:11Z</dcterms:modified>
</cp:coreProperties>
</file>