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1"/>
  </p:notesMasterIdLst>
  <p:sldIdLst>
    <p:sldId id="256" r:id="rId2"/>
    <p:sldId id="259" r:id="rId3"/>
    <p:sldId id="258" r:id="rId4"/>
    <p:sldId id="312" r:id="rId5"/>
    <p:sldId id="318" r:id="rId6"/>
    <p:sldId id="319" r:id="rId7"/>
    <p:sldId id="321" r:id="rId8"/>
    <p:sldId id="261" r:id="rId9"/>
    <p:sldId id="263" r:id="rId10"/>
    <p:sldId id="266" r:id="rId11"/>
    <p:sldId id="262" r:id="rId12"/>
    <p:sldId id="314" r:id="rId13"/>
    <p:sldId id="322" r:id="rId14"/>
    <p:sldId id="264" r:id="rId15"/>
    <p:sldId id="265" r:id="rId16"/>
    <p:sldId id="268" r:id="rId17"/>
    <p:sldId id="270" r:id="rId18"/>
    <p:sldId id="316" r:id="rId19"/>
    <p:sldId id="317" r:id="rId20"/>
  </p:sldIdLst>
  <p:sldSz cx="9144000" cy="5143500" type="screen16x9"/>
  <p:notesSz cx="6858000" cy="9144000"/>
  <p:embeddedFontLst>
    <p:embeddedFont>
      <p:font typeface="ACADEMY ENGRAVED LET PLAIN:1.0" panose="02000000000000000000" pitchFamily="2" charset="0"/>
      <p:regular r:id="rId22"/>
    </p:embeddedFont>
    <p:embeddedFont>
      <p:font typeface="Anaheim" panose="020F0502020204030204" pitchFamily="34" charset="0"/>
      <p:regular r:id="rId23"/>
      <p:bold r:id="rId24"/>
      <p:italic r:id="rId25"/>
      <p:boldItalic r:id="rId26"/>
    </p:embeddedFont>
    <p:embeddedFont>
      <p:font typeface="Bebas Neue" panose="020B0606020202050201" pitchFamily="34" charset="77"/>
      <p:regular r:id="rId27"/>
    </p:embeddedFont>
    <p:embeddedFont>
      <p:font typeface="Hind Siliguri" panose="02000000000000000000" pitchFamily="2" charset="77"/>
      <p:regular r:id="rId28"/>
      <p:bold r:id="rId29"/>
    </p:embeddedFont>
    <p:embeddedFont>
      <p:font typeface="Libre Baskerville" panose="02000000000000000000" pitchFamily="2" charset="0"/>
      <p:regular r:id="rId30"/>
      <p:bold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C6EAEC-689C-46C8-AAB4-92D1AD5E8149}">
  <a:tblStyle styleId="{08C6EAEC-689C-46C8-AAB4-92D1AD5E81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582"/>
  </p:normalViewPr>
  <p:slideViewPr>
    <p:cSldViewPr snapToGrid="0">
      <p:cViewPr varScale="1">
        <p:scale>
          <a:sx n="140" d="100"/>
          <a:sy n="140" d="100"/>
        </p:scale>
        <p:origin x="84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KW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  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32-104E-9EA7-D0401ED891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32-104E-9EA7-D0401ED891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32-104E-9EA7-D0401ED891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32-104E-9EA7-D0401ED89131}"/>
              </c:ext>
            </c:extLst>
          </c:dPt>
          <c:cat>
            <c:strRef>
              <c:f>Sheet1!$A$2:$A$5</c:f>
              <c:strCache>
                <c:ptCount val="3"/>
                <c:pt idx="0">
                  <c:v>Maliki , Shafi' , Hanbali</c:v>
                </c:pt>
                <c:pt idx="1">
                  <c:v>Hanafis</c:v>
                </c:pt>
                <c:pt idx="2">
                  <c:v>Imamiyya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0.6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E-684F-AACE-8ED881EAC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K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K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109f391d3c7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109f391d3c7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109f391d3c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109f391d3c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109f391d3c7_0_6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109f391d3c7_0_6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109f391d3c7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109f391d3c7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109f391d3c7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109f391d3c7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09f391d3c7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09f391d3c7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10a477272b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10a477272b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W" dirty="0"/>
          </a:p>
        </p:txBody>
      </p:sp>
    </p:spTree>
    <p:extLst>
      <p:ext uri="{BB962C8B-B14F-4D97-AF65-F5344CB8AC3E}">
        <p14:creationId xmlns:p14="http://schemas.microsoft.com/office/powerpoint/2010/main" val="157716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1095005f2b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1095005f2b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09f391d3c7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109f391d3c7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1095005f2b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1095005f2b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1095005f2b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1095005f2b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1095005f2b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1095005f2b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56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649891">
            <a:off x="5267967" y="-313850"/>
            <a:ext cx="1891766" cy="1697709"/>
            <a:chOff x="5078667" y="736005"/>
            <a:chExt cx="1926851" cy="1729195"/>
          </a:xfrm>
        </p:grpSpPr>
        <p:sp>
          <p:nvSpPr>
            <p:cNvPr id="10" name="Google Shape;10;p2"/>
            <p:cNvSpPr/>
            <p:nvPr/>
          </p:nvSpPr>
          <p:spPr>
            <a:xfrm>
              <a:off x="5604252" y="736005"/>
              <a:ext cx="1214135" cy="1336355"/>
            </a:xfrm>
            <a:custGeom>
              <a:avLst/>
              <a:gdLst/>
              <a:ahLst/>
              <a:cxnLst/>
              <a:rect l="l" t="t" r="r" b="b"/>
              <a:pathLst>
                <a:path w="5424" h="5970" extrusionOk="0">
                  <a:moveTo>
                    <a:pt x="5165" y="1"/>
                  </a:moveTo>
                  <a:cubicBezTo>
                    <a:pt x="5128" y="1"/>
                    <a:pt x="5090" y="10"/>
                    <a:pt x="5053" y="32"/>
                  </a:cubicBezTo>
                  <a:cubicBezTo>
                    <a:pt x="3922" y="704"/>
                    <a:pt x="1174" y="2372"/>
                    <a:pt x="672" y="2976"/>
                  </a:cubicBezTo>
                  <a:lnTo>
                    <a:pt x="672" y="2967"/>
                  </a:lnTo>
                  <a:lnTo>
                    <a:pt x="672" y="2967"/>
                  </a:lnTo>
                  <a:cubicBezTo>
                    <a:pt x="0" y="3733"/>
                    <a:pt x="85" y="4898"/>
                    <a:pt x="868" y="5553"/>
                  </a:cubicBezTo>
                  <a:cubicBezTo>
                    <a:pt x="1203" y="5833"/>
                    <a:pt x="1611" y="5969"/>
                    <a:pt x="2017" y="5969"/>
                  </a:cubicBezTo>
                  <a:cubicBezTo>
                    <a:pt x="2550" y="5969"/>
                    <a:pt x="3080" y="5735"/>
                    <a:pt x="3437" y="5281"/>
                  </a:cubicBezTo>
                  <a:cubicBezTo>
                    <a:pt x="3939" y="4677"/>
                    <a:pt x="4968" y="1564"/>
                    <a:pt x="5376" y="287"/>
                  </a:cubicBezTo>
                  <a:cubicBezTo>
                    <a:pt x="5423" y="134"/>
                    <a:pt x="5302" y="1"/>
                    <a:pt x="5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90713" y="751451"/>
              <a:ext cx="1014689" cy="1210554"/>
            </a:xfrm>
            <a:custGeom>
              <a:avLst/>
              <a:gdLst/>
              <a:ahLst/>
              <a:cxnLst/>
              <a:rect l="l" t="t" r="r" b="b"/>
              <a:pathLst>
                <a:path w="4533" h="5408" extrusionOk="0">
                  <a:moveTo>
                    <a:pt x="4505" y="0"/>
                  </a:moveTo>
                  <a:cubicBezTo>
                    <a:pt x="4501" y="0"/>
                    <a:pt x="4496" y="2"/>
                    <a:pt x="4492" y="6"/>
                  </a:cubicBezTo>
                  <a:lnTo>
                    <a:pt x="9" y="5382"/>
                  </a:lnTo>
                  <a:cubicBezTo>
                    <a:pt x="1" y="5391"/>
                    <a:pt x="1" y="5399"/>
                    <a:pt x="9" y="5408"/>
                  </a:cubicBezTo>
                  <a:lnTo>
                    <a:pt x="35" y="5408"/>
                  </a:lnTo>
                  <a:lnTo>
                    <a:pt x="4526" y="31"/>
                  </a:lnTo>
                  <a:cubicBezTo>
                    <a:pt x="4533" y="18"/>
                    <a:pt x="4519" y="0"/>
                    <a:pt x="4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30674" y="1607653"/>
              <a:ext cx="499174" cy="66930"/>
            </a:xfrm>
            <a:custGeom>
              <a:avLst/>
              <a:gdLst/>
              <a:ahLst/>
              <a:cxnLst/>
              <a:rect l="l" t="t" r="r" b="b"/>
              <a:pathLst>
                <a:path w="2230" h="299" extrusionOk="0">
                  <a:moveTo>
                    <a:pt x="2204" y="0"/>
                  </a:moveTo>
                  <a:lnTo>
                    <a:pt x="26" y="256"/>
                  </a:lnTo>
                  <a:cubicBezTo>
                    <a:pt x="1" y="256"/>
                    <a:pt x="1" y="298"/>
                    <a:pt x="26" y="298"/>
                  </a:cubicBezTo>
                  <a:lnTo>
                    <a:pt x="2204" y="43"/>
                  </a:lnTo>
                  <a:cubicBezTo>
                    <a:pt x="2221" y="34"/>
                    <a:pt x="2229" y="26"/>
                    <a:pt x="2221" y="17"/>
                  </a:cubicBezTo>
                  <a:cubicBezTo>
                    <a:pt x="2221" y="9"/>
                    <a:pt x="2212" y="0"/>
                    <a:pt x="2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87754" y="1516325"/>
              <a:ext cx="476342" cy="89538"/>
            </a:xfrm>
            <a:custGeom>
              <a:avLst/>
              <a:gdLst/>
              <a:ahLst/>
              <a:cxnLst/>
              <a:rect l="l" t="t" r="r" b="b"/>
              <a:pathLst>
                <a:path w="2128" h="400" extrusionOk="0">
                  <a:moveTo>
                    <a:pt x="2102" y="0"/>
                  </a:moveTo>
                  <a:lnTo>
                    <a:pt x="18" y="366"/>
                  </a:lnTo>
                  <a:cubicBezTo>
                    <a:pt x="9" y="366"/>
                    <a:pt x="1" y="374"/>
                    <a:pt x="1" y="383"/>
                  </a:cubicBezTo>
                  <a:cubicBezTo>
                    <a:pt x="1" y="391"/>
                    <a:pt x="9" y="400"/>
                    <a:pt x="18" y="400"/>
                  </a:cubicBezTo>
                  <a:lnTo>
                    <a:pt x="26" y="400"/>
                  </a:lnTo>
                  <a:lnTo>
                    <a:pt x="2111" y="43"/>
                  </a:lnTo>
                  <a:cubicBezTo>
                    <a:pt x="2119" y="43"/>
                    <a:pt x="2128" y="26"/>
                    <a:pt x="2128" y="17"/>
                  </a:cubicBezTo>
                  <a:cubicBezTo>
                    <a:pt x="2128" y="0"/>
                    <a:pt x="2119" y="0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162070" y="1089678"/>
              <a:ext cx="9849" cy="426872"/>
            </a:xfrm>
            <a:custGeom>
              <a:avLst/>
              <a:gdLst/>
              <a:ahLst/>
              <a:cxnLst/>
              <a:rect l="l" t="t" r="r" b="b"/>
              <a:pathLst>
                <a:path w="44" h="1907" extrusionOk="0">
                  <a:moveTo>
                    <a:pt x="18" y="1"/>
                  </a:moveTo>
                  <a:cubicBezTo>
                    <a:pt x="9" y="1"/>
                    <a:pt x="1" y="9"/>
                    <a:pt x="1" y="18"/>
                  </a:cubicBezTo>
                  <a:lnTo>
                    <a:pt x="1" y="1889"/>
                  </a:lnTo>
                  <a:cubicBezTo>
                    <a:pt x="1" y="1898"/>
                    <a:pt x="9" y="1906"/>
                    <a:pt x="18" y="1906"/>
                  </a:cubicBezTo>
                  <a:cubicBezTo>
                    <a:pt x="26" y="1906"/>
                    <a:pt x="35" y="1898"/>
                    <a:pt x="43" y="1889"/>
                  </a:cubicBezTo>
                  <a:lnTo>
                    <a:pt x="43" y="18"/>
                  </a:lnTo>
                  <a:cubicBezTo>
                    <a:pt x="35" y="9"/>
                    <a:pt x="26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442098" y="1152579"/>
              <a:ext cx="251602" cy="30667"/>
            </a:xfrm>
            <a:custGeom>
              <a:avLst/>
              <a:gdLst/>
              <a:ahLst/>
              <a:cxnLst/>
              <a:rect l="l" t="t" r="r" b="b"/>
              <a:pathLst>
                <a:path w="1124" h="137" extrusionOk="0">
                  <a:moveTo>
                    <a:pt x="1106" y="0"/>
                  </a:moveTo>
                  <a:lnTo>
                    <a:pt x="17" y="102"/>
                  </a:lnTo>
                  <a:cubicBezTo>
                    <a:pt x="16" y="101"/>
                    <a:pt x="14" y="100"/>
                    <a:pt x="12" y="100"/>
                  </a:cubicBezTo>
                  <a:cubicBezTo>
                    <a:pt x="6" y="100"/>
                    <a:pt x="0" y="112"/>
                    <a:pt x="0" y="119"/>
                  </a:cubicBezTo>
                  <a:cubicBezTo>
                    <a:pt x="0" y="128"/>
                    <a:pt x="9" y="136"/>
                    <a:pt x="17" y="136"/>
                  </a:cubicBezTo>
                  <a:lnTo>
                    <a:pt x="1106" y="34"/>
                  </a:lnTo>
                  <a:cubicBezTo>
                    <a:pt x="1115" y="34"/>
                    <a:pt x="1123" y="26"/>
                    <a:pt x="1123" y="17"/>
                  </a:cubicBezTo>
                  <a:cubicBezTo>
                    <a:pt x="1123" y="0"/>
                    <a:pt x="1115" y="0"/>
                    <a:pt x="1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58273" y="843227"/>
              <a:ext cx="28652" cy="176166"/>
            </a:xfrm>
            <a:custGeom>
              <a:avLst/>
              <a:gdLst/>
              <a:ahLst/>
              <a:cxnLst/>
              <a:rect l="l" t="t" r="r" b="b"/>
              <a:pathLst>
                <a:path w="128" h="787" extrusionOk="0">
                  <a:moveTo>
                    <a:pt x="26" y="1"/>
                  </a:moveTo>
                  <a:cubicBezTo>
                    <a:pt x="23" y="1"/>
                    <a:pt x="20" y="2"/>
                    <a:pt x="17" y="4"/>
                  </a:cubicBezTo>
                  <a:cubicBezTo>
                    <a:pt x="9" y="4"/>
                    <a:pt x="0" y="13"/>
                    <a:pt x="0" y="21"/>
                  </a:cubicBezTo>
                  <a:lnTo>
                    <a:pt x="94" y="770"/>
                  </a:lnTo>
                  <a:cubicBezTo>
                    <a:pt x="94" y="778"/>
                    <a:pt x="102" y="787"/>
                    <a:pt x="111" y="787"/>
                  </a:cubicBezTo>
                  <a:cubicBezTo>
                    <a:pt x="119" y="787"/>
                    <a:pt x="128" y="778"/>
                    <a:pt x="128" y="770"/>
                  </a:cubicBezTo>
                  <a:lnTo>
                    <a:pt x="43" y="13"/>
                  </a:lnTo>
                  <a:cubicBezTo>
                    <a:pt x="43" y="7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508580" y="872550"/>
              <a:ext cx="53723" cy="177285"/>
            </a:xfrm>
            <a:custGeom>
              <a:avLst/>
              <a:gdLst/>
              <a:ahLst/>
              <a:cxnLst/>
              <a:rect l="l" t="t" r="r" b="b"/>
              <a:pathLst>
                <a:path w="240" h="792" extrusionOk="0">
                  <a:moveTo>
                    <a:pt x="18" y="1"/>
                  </a:moveTo>
                  <a:cubicBezTo>
                    <a:pt x="9" y="1"/>
                    <a:pt x="1" y="18"/>
                    <a:pt x="1" y="26"/>
                  </a:cubicBezTo>
                  <a:lnTo>
                    <a:pt x="197" y="775"/>
                  </a:lnTo>
                  <a:cubicBezTo>
                    <a:pt x="197" y="783"/>
                    <a:pt x="205" y="792"/>
                    <a:pt x="214" y="792"/>
                  </a:cubicBezTo>
                  <a:lnTo>
                    <a:pt x="222" y="792"/>
                  </a:lnTo>
                  <a:cubicBezTo>
                    <a:pt x="231" y="783"/>
                    <a:pt x="239" y="775"/>
                    <a:pt x="239" y="766"/>
                  </a:cubicBezTo>
                  <a:lnTo>
                    <a:pt x="43" y="18"/>
                  </a:lnTo>
                  <a:cubicBezTo>
                    <a:pt x="35" y="1"/>
                    <a:pt x="26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823171" y="1329639"/>
              <a:ext cx="64915" cy="527603"/>
            </a:xfrm>
            <a:custGeom>
              <a:avLst/>
              <a:gdLst/>
              <a:ahLst/>
              <a:cxnLst/>
              <a:rect l="l" t="t" r="r" b="b"/>
              <a:pathLst>
                <a:path w="290" h="2357" extrusionOk="0">
                  <a:moveTo>
                    <a:pt x="17" y="0"/>
                  </a:moveTo>
                  <a:cubicBezTo>
                    <a:pt x="9" y="0"/>
                    <a:pt x="0" y="9"/>
                    <a:pt x="0" y="17"/>
                  </a:cubicBezTo>
                  <a:lnTo>
                    <a:pt x="247" y="2340"/>
                  </a:lnTo>
                  <a:cubicBezTo>
                    <a:pt x="247" y="2348"/>
                    <a:pt x="256" y="2357"/>
                    <a:pt x="264" y="2357"/>
                  </a:cubicBezTo>
                  <a:lnTo>
                    <a:pt x="273" y="2357"/>
                  </a:lnTo>
                  <a:cubicBezTo>
                    <a:pt x="281" y="2348"/>
                    <a:pt x="290" y="2340"/>
                    <a:pt x="290" y="2331"/>
                  </a:cubicBezTo>
                  <a:lnTo>
                    <a:pt x="34" y="17"/>
                  </a:lnTo>
                  <a:cubicBezTo>
                    <a:pt x="34" y="9"/>
                    <a:pt x="26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78667" y="793757"/>
              <a:ext cx="558046" cy="1058339"/>
            </a:xfrm>
            <a:custGeom>
              <a:avLst/>
              <a:gdLst/>
              <a:ahLst/>
              <a:cxnLst/>
              <a:rect l="l" t="t" r="r" b="b"/>
              <a:pathLst>
                <a:path w="2493" h="4728" extrusionOk="0">
                  <a:moveTo>
                    <a:pt x="961" y="0"/>
                  </a:moveTo>
                  <a:cubicBezTo>
                    <a:pt x="901" y="0"/>
                    <a:pt x="840" y="37"/>
                    <a:pt x="817" y="106"/>
                  </a:cubicBezTo>
                  <a:cubicBezTo>
                    <a:pt x="570" y="965"/>
                    <a:pt x="0" y="3049"/>
                    <a:pt x="26" y="3577"/>
                  </a:cubicBezTo>
                  <a:lnTo>
                    <a:pt x="26" y="3585"/>
                  </a:lnTo>
                  <a:cubicBezTo>
                    <a:pt x="67" y="4231"/>
                    <a:pt x="602" y="4728"/>
                    <a:pt x="1233" y="4728"/>
                  </a:cubicBezTo>
                  <a:cubicBezTo>
                    <a:pt x="1259" y="4728"/>
                    <a:pt x="1284" y="4727"/>
                    <a:pt x="1310" y="4725"/>
                  </a:cubicBezTo>
                  <a:cubicBezTo>
                    <a:pt x="1982" y="4683"/>
                    <a:pt x="2493" y="4113"/>
                    <a:pt x="2459" y="3441"/>
                  </a:cubicBezTo>
                  <a:cubicBezTo>
                    <a:pt x="2425" y="2905"/>
                    <a:pt x="1480" y="897"/>
                    <a:pt x="1089" y="81"/>
                  </a:cubicBezTo>
                  <a:cubicBezTo>
                    <a:pt x="1062" y="26"/>
                    <a:pt x="1011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294228" y="789952"/>
              <a:ext cx="72078" cy="1063488"/>
            </a:xfrm>
            <a:custGeom>
              <a:avLst/>
              <a:gdLst/>
              <a:ahLst/>
              <a:cxnLst/>
              <a:rect l="l" t="t" r="r" b="b"/>
              <a:pathLst>
                <a:path w="322" h="4751" extrusionOk="0">
                  <a:moveTo>
                    <a:pt x="31" y="0"/>
                  </a:moveTo>
                  <a:cubicBezTo>
                    <a:pt x="29" y="0"/>
                    <a:pt x="26" y="1"/>
                    <a:pt x="24" y="4"/>
                  </a:cubicBezTo>
                  <a:cubicBezTo>
                    <a:pt x="21" y="2"/>
                    <a:pt x="18" y="2"/>
                    <a:pt x="15" y="2"/>
                  </a:cubicBezTo>
                  <a:cubicBezTo>
                    <a:pt x="4" y="2"/>
                    <a:pt x="0" y="14"/>
                    <a:pt x="7" y="21"/>
                  </a:cubicBezTo>
                  <a:lnTo>
                    <a:pt x="288" y="4734"/>
                  </a:lnTo>
                  <a:cubicBezTo>
                    <a:pt x="288" y="4751"/>
                    <a:pt x="296" y="4751"/>
                    <a:pt x="305" y="4751"/>
                  </a:cubicBezTo>
                  <a:cubicBezTo>
                    <a:pt x="313" y="4751"/>
                    <a:pt x="322" y="4742"/>
                    <a:pt x="322" y="4734"/>
                  </a:cubicBezTo>
                  <a:lnTo>
                    <a:pt x="41" y="12"/>
                  </a:lnTo>
                  <a:cubicBezTo>
                    <a:pt x="41" y="6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343250" y="1339712"/>
              <a:ext cx="222950" cy="260556"/>
            </a:xfrm>
            <a:custGeom>
              <a:avLst/>
              <a:gdLst/>
              <a:ahLst/>
              <a:cxnLst/>
              <a:rect l="l" t="t" r="r" b="b"/>
              <a:pathLst>
                <a:path w="996" h="1164" extrusionOk="0">
                  <a:moveTo>
                    <a:pt x="975" y="0"/>
                  </a:moveTo>
                  <a:cubicBezTo>
                    <a:pt x="970" y="0"/>
                    <a:pt x="966" y="2"/>
                    <a:pt x="962" y="6"/>
                  </a:cubicBezTo>
                  <a:lnTo>
                    <a:pt x="1" y="1138"/>
                  </a:lnTo>
                  <a:cubicBezTo>
                    <a:pt x="1" y="1146"/>
                    <a:pt x="1" y="1155"/>
                    <a:pt x="1" y="1163"/>
                  </a:cubicBezTo>
                  <a:lnTo>
                    <a:pt x="35" y="1163"/>
                  </a:lnTo>
                  <a:lnTo>
                    <a:pt x="987" y="32"/>
                  </a:lnTo>
                  <a:cubicBezTo>
                    <a:pt x="996" y="23"/>
                    <a:pt x="996" y="15"/>
                    <a:pt x="987" y="6"/>
                  </a:cubicBezTo>
                  <a:cubicBezTo>
                    <a:pt x="983" y="2"/>
                    <a:pt x="97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39444" y="1276812"/>
              <a:ext cx="200117" cy="263913"/>
            </a:xfrm>
            <a:custGeom>
              <a:avLst/>
              <a:gdLst/>
              <a:ahLst/>
              <a:cxnLst/>
              <a:rect l="l" t="t" r="r" b="b"/>
              <a:pathLst>
                <a:path w="894" h="1179" extrusionOk="0">
                  <a:moveTo>
                    <a:pt x="869" y="0"/>
                  </a:moveTo>
                  <a:cubicBezTo>
                    <a:pt x="864" y="0"/>
                    <a:pt x="860" y="2"/>
                    <a:pt x="860" y="7"/>
                  </a:cubicBezTo>
                  <a:lnTo>
                    <a:pt x="9" y="1147"/>
                  </a:lnTo>
                  <a:cubicBezTo>
                    <a:pt x="1" y="1155"/>
                    <a:pt x="1" y="1164"/>
                    <a:pt x="9" y="1172"/>
                  </a:cubicBezTo>
                  <a:lnTo>
                    <a:pt x="18" y="1172"/>
                  </a:lnTo>
                  <a:cubicBezTo>
                    <a:pt x="22" y="1176"/>
                    <a:pt x="24" y="1179"/>
                    <a:pt x="26" y="1179"/>
                  </a:cubicBezTo>
                  <a:cubicBezTo>
                    <a:pt x="28" y="1179"/>
                    <a:pt x="30" y="1176"/>
                    <a:pt x="35" y="1172"/>
                  </a:cubicBezTo>
                  <a:lnTo>
                    <a:pt x="885" y="32"/>
                  </a:lnTo>
                  <a:cubicBezTo>
                    <a:pt x="894" y="24"/>
                    <a:pt x="894" y="15"/>
                    <a:pt x="885" y="7"/>
                  </a:cubicBezTo>
                  <a:cubicBezTo>
                    <a:pt x="881" y="2"/>
                    <a:pt x="875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141343" y="1248160"/>
              <a:ext cx="200341" cy="214891"/>
            </a:xfrm>
            <a:custGeom>
              <a:avLst/>
              <a:gdLst/>
              <a:ahLst/>
              <a:cxnLst/>
              <a:rect l="l" t="t" r="r" b="b"/>
              <a:pathLst>
                <a:path w="895" h="960" extrusionOk="0">
                  <a:moveTo>
                    <a:pt x="17" y="1"/>
                  </a:moveTo>
                  <a:cubicBezTo>
                    <a:pt x="11" y="1"/>
                    <a:pt x="5" y="3"/>
                    <a:pt x="1" y="7"/>
                  </a:cubicBezTo>
                  <a:cubicBezTo>
                    <a:pt x="1" y="16"/>
                    <a:pt x="1" y="24"/>
                    <a:pt x="1" y="33"/>
                  </a:cubicBezTo>
                  <a:lnTo>
                    <a:pt x="869" y="951"/>
                  </a:lnTo>
                  <a:cubicBezTo>
                    <a:pt x="869" y="960"/>
                    <a:pt x="877" y="960"/>
                    <a:pt x="886" y="960"/>
                  </a:cubicBezTo>
                  <a:cubicBezTo>
                    <a:pt x="886" y="960"/>
                    <a:pt x="886" y="960"/>
                    <a:pt x="894" y="951"/>
                  </a:cubicBezTo>
                  <a:cubicBezTo>
                    <a:pt x="894" y="951"/>
                    <a:pt x="894" y="934"/>
                    <a:pt x="894" y="926"/>
                  </a:cubicBezTo>
                  <a:lnTo>
                    <a:pt x="26" y="7"/>
                  </a:lnTo>
                  <a:cubicBezTo>
                    <a:pt x="26" y="3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16612" y="1038866"/>
              <a:ext cx="121100" cy="130949"/>
            </a:xfrm>
            <a:custGeom>
              <a:avLst/>
              <a:gdLst/>
              <a:ahLst/>
              <a:cxnLst/>
              <a:rect l="l" t="t" r="r" b="b"/>
              <a:pathLst>
                <a:path w="541" h="585" extrusionOk="0">
                  <a:moveTo>
                    <a:pt x="512" y="1"/>
                  </a:moveTo>
                  <a:cubicBezTo>
                    <a:pt x="508" y="1"/>
                    <a:pt x="504" y="2"/>
                    <a:pt x="502" y="6"/>
                  </a:cubicBezTo>
                  <a:lnTo>
                    <a:pt x="9" y="559"/>
                  </a:lnTo>
                  <a:cubicBezTo>
                    <a:pt x="0" y="568"/>
                    <a:pt x="0" y="576"/>
                    <a:pt x="9" y="585"/>
                  </a:cubicBezTo>
                  <a:lnTo>
                    <a:pt x="35" y="585"/>
                  </a:lnTo>
                  <a:lnTo>
                    <a:pt x="528" y="32"/>
                  </a:lnTo>
                  <a:cubicBezTo>
                    <a:pt x="541" y="19"/>
                    <a:pt x="524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19464" y="944852"/>
              <a:ext cx="97373" cy="82151"/>
            </a:xfrm>
            <a:custGeom>
              <a:avLst/>
              <a:gdLst/>
              <a:ahLst/>
              <a:cxnLst/>
              <a:rect l="l" t="t" r="r" b="b"/>
              <a:pathLst>
                <a:path w="435" h="367" extrusionOk="0">
                  <a:moveTo>
                    <a:pt x="9" y="1"/>
                  </a:moveTo>
                  <a:cubicBezTo>
                    <a:pt x="1" y="10"/>
                    <a:pt x="1" y="27"/>
                    <a:pt x="9" y="27"/>
                  </a:cubicBezTo>
                  <a:lnTo>
                    <a:pt x="400" y="367"/>
                  </a:lnTo>
                  <a:lnTo>
                    <a:pt x="417" y="367"/>
                  </a:lnTo>
                  <a:cubicBezTo>
                    <a:pt x="417" y="367"/>
                    <a:pt x="426" y="358"/>
                    <a:pt x="426" y="358"/>
                  </a:cubicBezTo>
                  <a:cubicBezTo>
                    <a:pt x="434" y="350"/>
                    <a:pt x="434" y="341"/>
                    <a:pt x="426" y="33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10063" y="982234"/>
              <a:ext cx="108565" cy="71407"/>
            </a:xfrm>
            <a:custGeom>
              <a:avLst/>
              <a:gdLst/>
              <a:ahLst/>
              <a:cxnLst/>
              <a:rect l="l" t="t" r="r" b="b"/>
              <a:pathLst>
                <a:path w="485" h="319" extrusionOk="0">
                  <a:moveTo>
                    <a:pt x="22" y="1"/>
                  </a:moveTo>
                  <a:cubicBezTo>
                    <a:pt x="17" y="1"/>
                    <a:pt x="9" y="7"/>
                    <a:pt x="9" y="13"/>
                  </a:cubicBezTo>
                  <a:cubicBezTo>
                    <a:pt x="0" y="21"/>
                    <a:pt x="0" y="30"/>
                    <a:pt x="9" y="38"/>
                  </a:cubicBezTo>
                  <a:lnTo>
                    <a:pt x="459" y="319"/>
                  </a:lnTo>
                  <a:lnTo>
                    <a:pt x="468" y="319"/>
                  </a:lnTo>
                  <a:cubicBezTo>
                    <a:pt x="476" y="319"/>
                    <a:pt x="476" y="310"/>
                    <a:pt x="485" y="302"/>
                  </a:cubicBezTo>
                  <a:cubicBezTo>
                    <a:pt x="485" y="293"/>
                    <a:pt x="485" y="285"/>
                    <a:pt x="476" y="285"/>
                  </a:cubicBezTo>
                  <a:lnTo>
                    <a:pt x="26" y="4"/>
                  </a:lnTo>
                  <a:cubicBezTo>
                    <a:pt x="26" y="2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084263" y="1524383"/>
              <a:ext cx="276449" cy="237276"/>
            </a:xfrm>
            <a:custGeom>
              <a:avLst/>
              <a:gdLst/>
              <a:ahLst/>
              <a:cxnLst/>
              <a:rect l="l" t="t" r="r" b="b"/>
              <a:pathLst>
                <a:path w="1235" h="1060" extrusionOk="0">
                  <a:moveTo>
                    <a:pt x="22" y="0"/>
                  </a:moveTo>
                  <a:cubicBezTo>
                    <a:pt x="18" y="0"/>
                    <a:pt x="13" y="2"/>
                    <a:pt x="9" y="7"/>
                  </a:cubicBezTo>
                  <a:cubicBezTo>
                    <a:pt x="1" y="15"/>
                    <a:pt x="1" y="24"/>
                    <a:pt x="9" y="32"/>
                  </a:cubicBezTo>
                  <a:lnTo>
                    <a:pt x="1209" y="1053"/>
                  </a:lnTo>
                  <a:cubicBezTo>
                    <a:pt x="1209" y="1057"/>
                    <a:pt x="1209" y="1059"/>
                    <a:pt x="1210" y="1059"/>
                  </a:cubicBezTo>
                  <a:cubicBezTo>
                    <a:pt x="1211" y="1059"/>
                    <a:pt x="1213" y="1057"/>
                    <a:pt x="1217" y="1053"/>
                  </a:cubicBezTo>
                  <a:lnTo>
                    <a:pt x="1226" y="1053"/>
                  </a:lnTo>
                  <a:cubicBezTo>
                    <a:pt x="1234" y="1044"/>
                    <a:pt x="1234" y="1036"/>
                    <a:pt x="1226" y="1027"/>
                  </a:cubicBezTo>
                  <a:lnTo>
                    <a:pt x="35" y="7"/>
                  </a:lnTo>
                  <a:cubicBezTo>
                    <a:pt x="30" y="2"/>
                    <a:pt x="26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213554" y="2005423"/>
              <a:ext cx="791964" cy="459778"/>
            </a:xfrm>
            <a:custGeom>
              <a:avLst/>
              <a:gdLst/>
              <a:ahLst/>
              <a:cxnLst/>
              <a:rect l="l" t="t" r="r" b="b"/>
              <a:pathLst>
                <a:path w="3538" h="2054" extrusionOk="0">
                  <a:moveTo>
                    <a:pt x="3396" y="1"/>
                  </a:moveTo>
                  <a:cubicBezTo>
                    <a:pt x="3393" y="1"/>
                    <a:pt x="3389" y="1"/>
                    <a:pt x="3386" y="1"/>
                  </a:cubicBezTo>
                  <a:cubicBezTo>
                    <a:pt x="2714" y="35"/>
                    <a:pt x="1072" y="129"/>
                    <a:pt x="698" y="282"/>
                  </a:cubicBezTo>
                  <a:cubicBezTo>
                    <a:pt x="230" y="469"/>
                    <a:pt x="0" y="1014"/>
                    <a:pt x="196" y="1482"/>
                  </a:cubicBezTo>
                  <a:cubicBezTo>
                    <a:pt x="338" y="1836"/>
                    <a:pt x="684" y="2053"/>
                    <a:pt x="1047" y="2053"/>
                  </a:cubicBezTo>
                  <a:cubicBezTo>
                    <a:pt x="1164" y="2053"/>
                    <a:pt x="1282" y="2031"/>
                    <a:pt x="1395" y="1983"/>
                  </a:cubicBezTo>
                  <a:cubicBezTo>
                    <a:pt x="1770" y="1830"/>
                    <a:pt x="2978" y="673"/>
                    <a:pt x="3471" y="189"/>
                  </a:cubicBezTo>
                  <a:cubicBezTo>
                    <a:pt x="3537" y="123"/>
                    <a:pt x="3491" y="1"/>
                    <a:pt x="3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49593" y="2021987"/>
              <a:ext cx="752567" cy="311368"/>
            </a:xfrm>
            <a:custGeom>
              <a:avLst/>
              <a:gdLst/>
              <a:ahLst/>
              <a:cxnLst/>
              <a:rect l="l" t="t" r="r" b="b"/>
              <a:pathLst>
                <a:path w="3362" h="1391" extrusionOk="0">
                  <a:moveTo>
                    <a:pt x="3343" y="0"/>
                  </a:moveTo>
                  <a:cubicBezTo>
                    <a:pt x="3341" y="0"/>
                    <a:pt x="3338" y="1"/>
                    <a:pt x="3336" y="4"/>
                  </a:cubicBezTo>
                  <a:lnTo>
                    <a:pt x="18" y="1357"/>
                  </a:lnTo>
                  <a:cubicBezTo>
                    <a:pt x="9" y="1357"/>
                    <a:pt x="1" y="1374"/>
                    <a:pt x="9" y="1382"/>
                  </a:cubicBezTo>
                  <a:cubicBezTo>
                    <a:pt x="9" y="1382"/>
                    <a:pt x="18" y="1391"/>
                    <a:pt x="26" y="1391"/>
                  </a:cubicBezTo>
                  <a:lnTo>
                    <a:pt x="3344" y="38"/>
                  </a:lnTo>
                  <a:cubicBezTo>
                    <a:pt x="3353" y="29"/>
                    <a:pt x="3361" y="21"/>
                    <a:pt x="3361" y="12"/>
                  </a:cubicBezTo>
                  <a:cubicBezTo>
                    <a:pt x="3355" y="6"/>
                    <a:pt x="3349" y="0"/>
                    <a:pt x="3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428668" y="2252322"/>
              <a:ext cx="243991" cy="100059"/>
            </a:xfrm>
            <a:custGeom>
              <a:avLst/>
              <a:gdLst/>
              <a:ahLst/>
              <a:cxnLst/>
              <a:rect l="l" t="t" r="r" b="b"/>
              <a:pathLst>
                <a:path w="1090" h="447" extrusionOk="0">
                  <a:moveTo>
                    <a:pt x="19" y="1"/>
                  </a:moveTo>
                  <a:cubicBezTo>
                    <a:pt x="13" y="1"/>
                    <a:pt x="7" y="7"/>
                    <a:pt x="1" y="13"/>
                  </a:cubicBezTo>
                  <a:cubicBezTo>
                    <a:pt x="1" y="21"/>
                    <a:pt x="1" y="30"/>
                    <a:pt x="9" y="38"/>
                  </a:cubicBezTo>
                  <a:lnTo>
                    <a:pt x="1064" y="447"/>
                  </a:lnTo>
                  <a:cubicBezTo>
                    <a:pt x="1072" y="447"/>
                    <a:pt x="1081" y="438"/>
                    <a:pt x="1081" y="430"/>
                  </a:cubicBezTo>
                  <a:cubicBezTo>
                    <a:pt x="1089" y="421"/>
                    <a:pt x="1081" y="413"/>
                    <a:pt x="1072" y="413"/>
                  </a:cubicBezTo>
                  <a:lnTo>
                    <a:pt x="26" y="4"/>
                  </a:lnTo>
                  <a:cubicBezTo>
                    <a:pt x="24" y="2"/>
                    <a:pt x="21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70527" y="2235310"/>
              <a:ext cx="240186" cy="84837"/>
            </a:xfrm>
            <a:custGeom>
              <a:avLst/>
              <a:gdLst/>
              <a:ahLst/>
              <a:cxnLst/>
              <a:rect l="l" t="t" r="r" b="b"/>
              <a:pathLst>
                <a:path w="1073" h="379" extrusionOk="0">
                  <a:moveTo>
                    <a:pt x="22" y="0"/>
                  </a:moveTo>
                  <a:cubicBezTo>
                    <a:pt x="13" y="0"/>
                    <a:pt x="9" y="6"/>
                    <a:pt x="9" y="12"/>
                  </a:cubicBezTo>
                  <a:cubicBezTo>
                    <a:pt x="1" y="21"/>
                    <a:pt x="9" y="29"/>
                    <a:pt x="18" y="38"/>
                  </a:cubicBezTo>
                  <a:lnTo>
                    <a:pt x="1047" y="378"/>
                  </a:lnTo>
                  <a:cubicBezTo>
                    <a:pt x="1056" y="378"/>
                    <a:pt x="1064" y="370"/>
                    <a:pt x="1073" y="361"/>
                  </a:cubicBezTo>
                  <a:cubicBezTo>
                    <a:pt x="1073" y="352"/>
                    <a:pt x="1073" y="344"/>
                    <a:pt x="1064" y="335"/>
                  </a:cubicBezTo>
                  <a:lnTo>
                    <a:pt x="35" y="4"/>
                  </a:lnTo>
                  <a:cubicBezTo>
                    <a:pt x="30" y="1"/>
                    <a:pt x="26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525816" y="2024897"/>
              <a:ext cx="111475" cy="196088"/>
            </a:xfrm>
            <a:custGeom>
              <a:avLst/>
              <a:gdLst/>
              <a:ahLst/>
              <a:cxnLst/>
              <a:rect l="l" t="t" r="r" b="b"/>
              <a:pathLst>
                <a:path w="498" h="876" extrusionOk="0">
                  <a:moveTo>
                    <a:pt x="472" y="1"/>
                  </a:moveTo>
                  <a:cubicBezTo>
                    <a:pt x="467" y="1"/>
                    <a:pt x="462" y="3"/>
                    <a:pt x="460" y="8"/>
                  </a:cubicBezTo>
                  <a:lnTo>
                    <a:pt x="9" y="850"/>
                  </a:lnTo>
                  <a:cubicBezTo>
                    <a:pt x="0" y="859"/>
                    <a:pt x="9" y="876"/>
                    <a:pt x="17" y="876"/>
                  </a:cubicBezTo>
                  <a:lnTo>
                    <a:pt x="26" y="876"/>
                  </a:lnTo>
                  <a:cubicBezTo>
                    <a:pt x="26" y="876"/>
                    <a:pt x="34" y="876"/>
                    <a:pt x="43" y="867"/>
                  </a:cubicBezTo>
                  <a:lnTo>
                    <a:pt x="485" y="25"/>
                  </a:lnTo>
                  <a:cubicBezTo>
                    <a:pt x="497" y="13"/>
                    <a:pt x="484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314507" y="2051311"/>
              <a:ext cx="110579" cy="255407"/>
            </a:xfrm>
            <a:custGeom>
              <a:avLst/>
              <a:gdLst/>
              <a:ahLst/>
              <a:cxnLst/>
              <a:rect l="l" t="t" r="r" b="b"/>
              <a:pathLst>
                <a:path w="494" h="1141" extrusionOk="0">
                  <a:moveTo>
                    <a:pt x="477" y="1"/>
                  </a:moveTo>
                  <a:cubicBezTo>
                    <a:pt x="468" y="1"/>
                    <a:pt x="460" y="1"/>
                    <a:pt x="451" y="9"/>
                  </a:cubicBezTo>
                  <a:lnTo>
                    <a:pt x="9" y="1115"/>
                  </a:lnTo>
                  <a:cubicBezTo>
                    <a:pt x="0" y="1123"/>
                    <a:pt x="9" y="1140"/>
                    <a:pt x="17" y="1140"/>
                  </a:cubicBezTo>
                  <a:lnTo>
                    <a:pt x="26" y="1140"/>
                  </a:lnTo>
                  <a:cubicBezTo>
                    <a:pt x="34" y="1140"/>
                    <a:pt x="43" y="1140"/>
                    <a:pt x="43" y="1132"/>
                  </a:cubicBezTo>
                  <a:lnTo>
                    <a:pt x="485" y="26"/>
                  </a:lnTo>
                  <a:cubicBezTo>
                    <a:pt x="494" y="18"/>
                    <a:pt x="485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-1124557">
            <a:off x="1897336" y="161943"/>
            <a:ext cx="1539687" cy="3221770"/>
            <a:chOff x="2206976" y="785475"/>
            <a:chExt cx="1188393" cy="2486694"/>
          </a:xfrm>
        </p:grpSpPr>
        <p:sp>
          <p:nvSpPr>
            <p:cNvPr id="35" name="Google Shape;35;p2"/>
            <p:cNvSpPr/>
            <p:nvPr/>
          </p:nvSpPr>
          <p:spPr>
            <a:xfrm>
              <a:off x="2206976" y="785475"/>
              <a:ext cx="1188393" cy="2486694"/>
            </a:xfrm>
            <a:custGeom>
              <a:avLst/>
              <a:gdLst/>
              <a:ahLst/>
              <a:cxnLst/>
              <a:rect l="l" t="t" r="r" b="b"/>
              <a:pathLst>
                <a:path w="5309" h="11109" extrusionOk="0">
                  <a:moveTo>
                    <a:pt x="3482" y="0"/>
                  </a:moveTo>
                  <a:cubicBezTo>
                    <a:pt x="3083" y="0"/>
                    <a:pt x="2683" y="143"/>
                    <a:pt x="2366" y="432"/>
                  </a:cubicBezTo>
                  <a:cubicBezTo>
                    <a:pt x="2272" y="517"/>
                    <a:pt x="2195" y="611"/>
                    <a:pt x="2119" y="713"/>
                  </a:cubicBezTo>
                  <a:lnTo>
                    <a:pt x="1727" y="1291"/>
                  </a:lnTo>
                  <a:lnTo>
                    <a:pt x="1532" y="1581"/>
                  </a:lnTo>
                  <a:cubicBezTo>
                    <a:pt x="1464" y="1674"/>
                    <a:pt x="1396" y="1776"/>
                    <a:pt x="1345" y="1878"/>
                  </a:cubicBezTo>
                  <a:cubicBezTo>
                    <a:pt x="1132" y="2304"/>
                    <a:pt x="885" y="2704"/>
                    <a:pt x="741" y="3154"/>
                  </a:cubicBezTo>
                  <a:cubicBezTo>
                    <a:pt x="43" y="4890"/>
                    <a:pt x="1" y="6812"/>
                    <a:pt x="613" y="8582"/>
                  </a:cubicBezTo>
                  <a:cubicBezTo>
                    <a:pt x="690" y="8786"/>
                    <a:pt x="775" y="8990"/>
                    <a:pt x="860" y="9194"/>
                  </a:cubicBezTo>
                  <a:cubicBezTo>
                    <a:pt x="953" y="9390"/>
                    <a:pt x="1038" y="9594"/>
                    <a:pt x="1140" y="9781"/>
                  </a:cubicBezTo>
                  <a:cubicBezTo>
                    <a:pt x="1251" y="9969"/>
                    <a:pt x="1353" y="10164"/>
                    <a:pt x="1472" y="10343"/>
                  </a:cubicBezTo>
                  <a:cubicBezTo>
                    <a:pt x="1583" y="10521"/>
                    <a:pt x="1702" y="10692"/>
                    <a:pt x="1855" y="10896"/>
                  </a:cubicBezTo>
                  <a:cubicBezTo>
                    <a:pt x="1974" y="11045"/>
                    <a:pt x="2127" y="11108"/>
                    <a:pt x="2277" y="11108"/>
                  </a:cubicBezTo>
                  <a:cubicBezTo>
                    <a:pt x="2633" y="11108"/>
                    <a:pt x="2970" y="10753"/>
                    <a:pt x="2791" y="10334"/>
                  </a:cubicBezTo>
                  <a:lnTo>
                    <a:pt x="2765" y="10275"/>
                  </a:lnTo>
                  <a:cubicBezTo>
                    <a:pt x="2706" y="10139"/>
                    <a:pt x="2629" y="9952"/>
                    <a:pt x="2570" y="9790"/>
                  </a:cubicBezTo>
                  <a:cubicBezTo>
                    <a:pt x="2519" y="9620"/>
                    <a:pt x="2459" y="9441"/>
                    <a:pt x="2408" y="9262"/>
                  </a:cubicBezTo>
                  <a:cubicBezTo>
                    <a:pt x="2366" y="9092"/>
                    <a:pt x="2331" y="8914"/>
                    <a:pt x="2289" y="8735"/>
                  </a:cubicBezTo>
                  <a:lnTo>
                    <a:pt x="2212" y="8199"/>
                  </a:lnTo>
                  <a:cubicBezTo>
                    <a:pt x="2136" y="7519"/>
                    <a:pt x="2187" y="6821"/>
                    <a:pt x="2357" y="6149"/>
                  </a:cubicBezTo>
                  <a:cubicBezTo>
                    <a:pt x="2519" y="5511"/>
                    <a:pt x="2791" y="4915"/>
                    <a:pt x="3174" y="4379"/>
                  </a:cubicBezTo>
                  <a:cubicBezTo>
                    <a:pt x="3335" y="4099"/>
                    <a:pt x="3591" y="3869"/>
                    <a:pt x="3786" y="3622"/>
                  </a:cubicBezTo>
                  <a:cubicBezTo>
                    <a:pt x="3837" y="3554"/>
                    <a:pt x="3897" y="3495"/>
                    <a:pt x="3965" y="3444"/>
                  </a:cubicBezTo>
                  <a:lnTo>
                    <a:pt x="4143" y="3274"/>
                  </a:lnTo>
                  <a:lnTo>
                    <a:pt x="4509" y="2942"/>
                  </a:lnTo>
                  <a:lnTo>
                    <a:pt x="4594" y="2865"/>
                  </a:lnTo>
                  <a:cubicBezTo>
                    <a:pt x="5266" y="2244"/>
                    <a:pt x="5309" y="1206"/>
                    <a:pt x="4696" y="534"/>
                  </a:cubicBezTo>
                  <a:cubicBezTo>
                    <a:pt x="4373" y="179"/>
                    <a:pt x="3928" y="0"/>
                    <a:pt x="3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35521" y="918886"/>
              <a:ext cx="730630" cy="2240912"/>
            </a:xfrm>
            <a:custGeom>
              <a:avLst/>
              <a:gdLst/>
              <a:ahLst/>
              <a:cxnLst/>
              <a:rect l="l" t="t" r="r" b="b"/>
              <a:pathLst>
                <a:path w="3264" h="10011" extrusionOk="0">
                  <a:moveTo>
                    <a:pt x="3237" y="1"/>
                  </a:moveTo>
                  <a:cubicBezTo>
                    <a:pt x="3233" y="1"/>
                    <a:pt x="3229" y="2"/>
                    <a:pt x="3225" y="6"/>
                  </a:cubicBezTo>
                  <a:cubicBezTo>
                    <a:pt x="1949" y="1163"/>
                    <a:pt x="1055" y="2414"/>
                    <a:pt x="562" y="3715"/>
                  </a:cubicBezTo>
                  <a:cubicBezTo>
                    <a:pt x="171" y="4728"/>
                    <a:pt x="34" y="5825"/>
                    <a:pt x="154" y="6914"/>
                  </a:cubicBezTo>
                  <a:cubicBezTo>
                    <a:pt x="281" y="8020"/>
                    <a:pt x="664" y="9075"/>
                    <a:pt x="1276" y="10002"/>
                  </a:cubicBezTo>
                  <a:cubicBezTo>
                    <a:pt x="1281" y="10006"/>
                    <a:pt x="1285" y="10008"/>
                    <a:pt x="1289" y="10008"/>
                  </a:cubicBezTo>
                  <a:cubicBezTo>
                    <a:pt x="1293" y="10008"/>
                    <a:pt x="1298" y="10006"/>
                    <a:pt x="1302" y="10002"/>
                  </a:cubicBezTo>
                  <a:lnTo>
                    <a:pt x="1302" y="10011"/>
                  </a:lnTo>
                  <a:cubicBezTo>
                    <a:pt x="1310" y="10002"/>
                    <a:pt x="1310" y="9985"/>
                    <a:pt x="1302" y="9985"/>
                  </a:cubicBezTo>
                  <a:cubicBezTo>
                    <a:pt x="698" y="9058"/>
                    <a:pt x="315" y="8003"/>
                    <a:pt x="188" y="6906"/>
                  </a:cubicBezTo>
                  <a:cubicBezTo>
                    <a:pt x="0" y="5213"/>
                    <a:pt x="375" y="2652"/>
                    <a:pt x="3250" y="32"/>
                  </a:cubicBezTo>
                  <a:cubicBezTo>
                    <a:pt x="3263" y="19"/>
                    <a:pt x="3251" y="1"/>
                    <a:pt x="3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09895" y="1409551"/>
              <a:ext cx="583788" cy="221607"/>
            </a:xfrm>
            <a:custGeom>
              <a:avLst/>
              <a:gdLst/>
              <a:ahLst/>
              <a:cxnLst/>
              <a:rect l="l" t="t" r="r" b="b"/>
              <a:pathLst>
                <a:path w="2608" h="990" extrusionOk="0">
                  <a:moveTo>
                    <a:pt x="2554" y="0"/>
                  </a:moveTo>
                  <a:cubicBezTo>
                    <a:pt x="2290" y="0"/>
                    <a:pt x="663" y="37"/>
                    <a:pt x="13" y="962"/>
                  </a:cubicBezTo>
                  <a:cubicBezTo>
                    <a:pt x="1" y="974"/>
                    <a:pt x="14" y="990"/>
                    <a:pt x="25" y="990"/>
                  </a:cubicBezTo>
                  <a:cubicBezTo>
                    <a:pt x="31" y="990"/>
                    <a:pt x="35" y="987"/>
                    <a:pt x="38" y="979"/>
                  </a:cubicBezTo>
                  <a:cubicBezTo>
                    <a:pt x="678" y="85"/>
                    <a:pt x="2240" y="43"/>
                    <a:pt x="2546" y="43"/>
                  </a:cubicBezTo>
                  <a:cubicBezTo>
                    <a:pt x="2578" y="43"/>
                    <a:pt x="2596" y="43"/>
                    <a:pt x="2599" y="43"/>
                  </a:cubicBezTo>
                  <a:lnTo>
                    <a:pt x="2607" y="43"/>
                  </a:lnTo>
                  <a:cubicBezTo>
                    <a:pt x="2607" y="35"/>
                    <a:pt x="2607" y="26"/>
                    <a:pt x="2607" y="26"/>
                  </a:cubicBezTo>
                  <a:cubicBezTo>
                    <a:pt x="2607" y="9"/>
                    <a:pt x="2599" y="1"/>
                    <a:pt x="2590" y="1"/>
                  </a:cubicBezTo>
                  <a:cubicBezTo>
                    <a:pt x="2589" y="1"/>
                    <a:pt x="2576" y="0"/>
                    <a:pt x="2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59199" y="843227"/>
              <a:ext cx="110579" cy="486639"/>
            </a:xfrm>
            <a:custGeom>
              <a:avLst/>
              <a:gdLst/>
              <a:ahLst/>
              <a:cxnLst/>
              <a:rect l="l" t="t" r="r" b="b"/>
              <a:pathLst>
                <a:path w="494" h="2174" extrusionOk="0">
                  <a:moveTo>
                    <a:pt x="470" y="1"/>
                  </a:moveTo>
                  <a:cubicBezTo>
                    <a:pt x="463" y="1"/>
                    <a:pt x="457" y="7"/>
                    <a:pt x="451" y="13"/>
                  </a:cubicBezTo>
                  <a:cubicBezTo>
                    <a:pt x="1" y="999"/>
                    <a:pt x="145" y="2148"/>
                    <a:pt x="145" y="2156"/>
                  </a:cubicBezTo>
                  <a:cubicBezTo>
                    <a:pt x="145" y="2165"/>
                    <a:pt x="154" y="2173"/>
                    <a:pt x="162" y="2173"/>
                  </a:cubicBezTo>
                  <a:lnTo>
                    <a:pt x="171" y="2173"/>
                  </a:lnTo>
                  <a:cubicBezTo>
                    <a:pt x="179" y="2165"/>
                    <a:pt x="179" y="2165"/>
                    <a:pt x="179" y="2156"/>
                  </a:cubicBezTo>
                  <a:cubicBezTo>
                    <a:pt x="179" y="2139"/>
                    <a:pt x="43" y="999"/>
                    <a:pt x="485" y="30"/>
                  </a:cubicBezTo>
                  <a:cubicBezTo>
                    <a:pt x="494" y="21"/>
                    <a:pt x="494" y="4"/>
                    <a:pt x="477" y="4"/>
                  </a:cubicBezTo>
                  <a:cubicBezTo>
                    <a:pt x="474" y="2"/>
                    <a:pt x="472" y="1"/>
                    <a:pt x="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11735" y="1669657"/>
              <a:ext cx="173480" cy="411875"/>
            </a:xfrm>
            <a:custGeom>
              <a:avLst/>
              <a:gdLst/>
              <a:ahLst/>
              <a:cxnLst/>
              <a:rect l="l" t="t" r="r" b="b"/>
              <a:pathLst>
                <a:path w="775" h="1840" extrusionOk="0">
                  <a:moveTo>
                    <a:pt x="62" y="1"/>
                  </a:moveTo>
                  <a:cubicBezTo>
                    <a:pt x="56" y="1"/>
                    <a:pt x="51" y="9"/>
                    <a:pt x="51" y="21"/>
                  </a:cubicBezTo>
                  <a:cubicBezTo>
                    <a:pt x="0" y="1068"/>
                    <a:pt x="732" y="1825"/>
                    <a:pt x="741" y="1833"/>
                  </a:cubicBezTo>
                  <a:cubicBezTo>
                    <a:pt x="745" y="1837"/>
                    <a:pt x="749" y="1840"/>
                    <a:pt x="753" y="1840"/>
                  </a:cubicBezTo>
                  <a:cubicBezTo>
                    <a:pt x="758" y="1840"/>
                    <a:pt x="762" y="1837"/>
                    <a:pt x="766" y="1833"/>
                  </a:cubicBezTo>
                  <a:cubicBezTo>
                    <a:pt x="775" y="1825"/>
                    <a:pt x="775" y="1816"/>
                    <a:pt x="766" y="1808"/>
                  </a:cubicBezTo>
                  <a:cubicBezTo>
                    <a:pt x="758" y="1799"/>
                    <a:pt x="34" y="1059"/>
                    <a:pt x="86" y="21"/>
                  </a:cubicBezTo>
                  <a:cubicBezTo>
                    <a:pt x="86" y="13"/>
                    <a:pt x="77" y="4"/>
                    <a:pt x="69" y="4"/>
                  </a:cubicBezTo>
                  <a:cubicBezTo>
                    <a:pt x="66" y="2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460143" y="2147564"/>
              <a:ext cx="247796" cy="193402"/>
            </a:xfrm>
            <a:custGeom>
              <a:avLst/>
              <a:gdLst/>
              <a:ahLst/>
              <a:cxnLst/>
              <a:rect l="l" t="t" r="r" b="b"/>
              <a:pathLst>
                <a:path w="1107" h="864" extrusionOk="0">
                  <a:moveTo>
                    <a:pt x="1082" y="1"/>
                  </a:moveTo>
                  <a:cubicBezTo>
                    <a:pt x="1076" y="1"/>
                    <a:pt x="1070" y="7"/>
                    <a:pt x="1064" y="13"/>
                  </a:cubicBezTo>
                  <a:cubicBezTo>
                    <a:pt x="928" y="481"/>
                    <a:pt x="511" y="813"/>
                    <a:pt x="27" y="830"/>
                  </a:cubicBezTo>
                  <a:cubicBezTo>
                    <a:pt x="9" y="830"/>
                    <a:pt x="1" y="838"/>
                    <a:pt x="1" y="847"/>
                  </a:cubicBezTo>
                  <a:cubicBezTo>
                    <a:pt x="1" y="855"/>
                    <a:pt x="9" y="864"/>
                    <a:pt x="27" y="864"/>
                  </a:cubicBezTo>
                  <a:cubicBezTo>
                    <a:pt x="222" y="855"/>
                    <a:pt x="409" y="804"/>
                    <a:pt x="579" y="702"/>
                  </a:cubicBezTo>
                  <a:cubicBezTo>
                    <a:pt x="826" y="549"/>
                    <a:pt x="1013" y="311"/>
                    <a:pt x="1098" y="21"/>
                  </a:cubicBezTo>
                  <a:cubicBezTo>
                    <a:pt x="1107" y="13"/>
                    <a:pt x="1098" y="4"/>
                    <a:pt x="1090" y="4"/>
                  </a:cubicBezTo>
                  <a:cubicBezTo>
                    <a:pt x="1087" y="2"/>
                    <a:pt x="1085" y="1"/>
                    <a:pt x="10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393075" y="585100"/>
            <a:ext cx="7785427" cy="4558399"/>
          </a:xfrm>
          <a:custGeom>
            <a:avLst/>
            <a:gdLst/>
            <a:ahLst/>
            <a:cxnLst/>
            <a:rect l="l" t="t" r="r" b="b"/>
            <a:pathLst>
              <a:path w="20613" h="10828" extrusionOk="0">
                <a:moveTo>
                  <a:pt x="12326" y="1"/>
                </a:moveTo>
                <a:cubicBezTo>
                  <a:pt x="11079" y="1"/>
                  <a:pt x="9765" y="194"/>
                  <a:pt x="8448" y="602"/>
                </a:cubicBezTo>
                <a:cubicBezTo>
                  <a:pt x="3267" y="2210"/>
                  <a:pt x="0" y="6557"/>
                  <a:pt x="1166" y="10308"/>
                </a:cubicBezTo>
                <a:cubicBezTo>
                  <a:pt x="1225" y="10487"/>
                  <a:pt x="1285" y="10657"/>
                  <a:pt x="1361" y="10827"/>
                </a:cubicBezTo>
                <a:lnTo>
                  <a:pt x="18103" y="10827"/>
                </a:lnTo>
                <a:cubicBezTo>
                  <a:pt x="19839" y="8922"/>
                  <a:pt x="20613" y="6599"/>
                  <a:pt x="19949" y="4464"/>
                </a:cubicBezTo>
                <a:cubicBezTo>
                  <a:pt x="19080" y="1671"/>
                  <a:pt x="15993" y="1"/>
                  <a:pt x="123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>
            <a:off x="1669800" y="1750725"/>
            <a:ext cx="5804400" cy="15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>
            <a:off x="2392475" y="298327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7"/>
          <p:cNvGrpSpPr/>
          <p:nvPr/>
        </p:nvGrpSpPr>
        <p:grpSpPr>
          <a:xfrm rot="5695455">
            <a:off x="173372" y="-153874"/>
            <a:ext cx="1083453" cy="1604634"/>
            <a:chOff x="1173800" y="2496200"/>
            <a:chExt cx="1654843" cy="2450883"/>
          </a:xfrm>
        </p:grpSpPr>
        <p:sp>
          <p:nvSpPr>
            <p:cNvPr id="344" name="Google Shape;344;p17"/>
            <p:cNvSpPr/>
            <p:nvPr/>
          </p:nvSpPr>
          <p:spPr>
            <a:xfrm>
              <a:off x="1173800" y="2496200"/>
              <a:ext cx="1654843" cy="2450883"/>
            </a:xfrm>
            <a:custGeom>
              <a:avLst/>
              <a:gdLst/>
              <a:ahLst/>
              <a:cxnLst/>
              <a:rect l="l" t="t" r="r" b="b"/>
              <a:pathLst>
                <a:path w="6280" h="9301" extrusionOk="0">
                  <a:moveTo>
                    <a:pt x="3417" y="1"/>
                  </a:moveTo>
                  <a:cubicBezTo>
                    <a:pt x="2955" y="1"/>
                    <a:pt x="2470" y="214"/>
                    <a:pt x="2034" y="709"/>
                  </a:cubicBezTo>
                  <a:cubicBezTo>
                    <a:pt x="1141" y="1738"/>
                    <a:pt x="1" y="3397"/>
                    <a:pt x="528" y="6119"/>
                  </a:cubicBezTo>
                  <a:cubicBezTo>
                    <a:pt x="766" y="7395"/>
                    <a:pt x="1464" y="8595"/>
                    <a:pt x="2536" y="9301"/>
                  </a:cubicBezTo>
                  <a:cubicBezTo>
                    <a:pt x="2153" y="8816"/>
                    <a:pt x="2145" y="8110"/>
                    <a:pt x="2366" y="7523"/>
                  </a:cubicBezTo>
                  <a:cubicBezTo>
                    <a:pt x="2587" y="6936"/>
                    <a:pt x="3004" y="6451"/>
                    <a:pt x="3446" y="6000"/>
                  </a:cubicBezTo>
                  <a:cubicBezTo>
                    <a:pt x="3889" y="5558"/>
                    <a:pt x="4305" y="5090"/>
                    <a:pt x="4680" y="4596"/>
                  </a:cubicBezTo>
                  <a:cubicBezTo>
                    <a:pt x="6280" y="2412"/>
                    <a:pt x="4973" y="1"/>
                    <a:pt x="3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1503451" y="2630062"/>
              <a:ext cx="901468" cy="2238496"/>
            </a:xfrm>
            <a:custGeom>
              <a:avLst/>
              <a:gdLst/>
              <a:ahLst/>
              <a:cxnLst/>
              <a:rect l="l" t="t" r="r" b="b"/>
              <a:pathLst>
                <a:path w="3421" h="8495" extrusionOk="0">
                  <a:moveTo>
                    <a:pt x="3390" y="1"/>
                  </a:moveTo>
                  <a:cubicBezTo>
                    <a:pt x="3382" y="1"/>
                    <a:pt x="3373" y="5"/>
                    <a:pt x="3369" y="13"/>
                  </a:cubicBezTo>
                  <a:cubicBezTo>
                    <a:pt x="1276" y="1876"/>
                    <a:pt x="162" y="3722"/>
                    <a:pt x="60" y="5509"/>
                  </a:cubicBezTo>
                  <a:cubicBezTo>
                    <a:pt x="0" y="6581"/>
                    <a:pt x="332" y="7636"/>
                    <a:pt x="987" y="8486"/>
                  </a:cubicBezTo>
                  <a:cubicBezTo>
                    <a:pt x="996" y="8495"/>
                    <a:pt x="1004" y="8495"/>
                    <a:pt x="1013" y="8495"/>
                  </a:cubicBezTo>
                  <a:cubicBezTo>
                    <a:pt x="1021" y="8495"/>
                    <a:pt x="1030" y="8495"/>
                    <a:pt x="1038" y="8486"/>
                  </a:cubicBezTo>
                  <a:cubicBezTo>
                    <a:pt x="1047" y="8478"/>
                    <a:pt x="1047" y="8461"/>
                    <a:pt x="1038" y="8444"/>
                  </a:cubicBezTo>
                  <a:cubicBezTo>
                    <a:pt x="383" y="7610"/>
                    <a:pt x="60" y="6564"/>
                    <a:pt x="119" y="5509"/>
                  </a:cubicBezTo>
                  <a:cubicBezTo>
                    <a:pt x="222" y="3740"/>
                    <a:pt x="1327" y="1902"/>
                    <a:pt x="3412" y="47"/>
                  </a:cubicBezTo>
                  <a:cubicBezTo>
                    <a:pt x="3420" y="39"/>
                    <a:pt x="3420" y="22"/>
                    <a:pt x="3412" y="13"/>
                  </a:cubicBezTo>
                  <a:cubicBezTo>
                    <a:pt x="3407" y="5"/>
                    <a:pt x="3399" y="1"/>
                    <a:pt x="3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1967491" y="2764714"/>
              <a:ext cx="323063" cy="1065624"/>
            </a:xfrm>
            <a:custGeom>
              <a:avLst/>
              <a:gdLst/>
              <a:ahLst/>
              <a:cxnLst/>
              <a:rect l="l" t="t" r="r" b="b"/>
              <a:pathLst>
                <a:path w="1226" h="4044" extrusionOk="0">
                  <a:moveTo>
                    <a:pt x="1082" y="0"/>
                  </a:moveTo>
                  <a:cubicBezTo>
                    <a:pt x="1074" y="0"/>
                    <a:pt x="1068" y="4"/>
                    <a:pt x="1064" y="13"/>
                  </a:cubicBezTo>
                  <a:cubicBezTo>
                    <a:pt x="1047" y="21"/>
                    <a:pt x="0" y="1297"/>
                    <a:pt x="1166" y="4020"/>
                  </a:cubicBezTo>
                  <a:cubicBezTo>
                    <a:pt x="1174" y="4037"/>
                    <a:pt x="1183" y="4037"/>
                    <a:pt x="1191" y="4037"/>
                  </a:cubicBezTo>
                  <a:cubicBezTo>
                    <a:pt x="1196" y="4041"/>
                    <a:pt x="1198" y="4043"/>
                    <a:pt x="1200" y="4043"/>
                  </a:cubicBezTo>
                  <a:cubicBezTo>
                    <a:pt x="1202" y="4043"/>
                    <a:pt x="1204" y="4041"/>
                    <a:pt x="1208" y="4037"/>
                  </a:cubicBezTo>
                  <a:cubicBezTo>
                    <a:pt x="1225" y="4037"/>
                    <a:pt x="1225" y="4020"/>
                    <a:pt x="1225" y="4003"/>
                  </a:cubicBezTo>
                  <a:cubicBezTo>
                    <a:pt x="60" y="1306"/>
                    <a:pt x="1089" y="64"/>
                    <a:pt x="1106" y="55"/>
                  </a:cubicBezTo>
                  <a:cubicBezTo>
                    <a:pt x="1115" y="38"/>
                    <a:pt x="1115" y="21"/>
                    <a:pt x="1106" y="13"/>
                  </a:cubicBezTo>
                  <a:cubicBezTo>
                    <a:pt x="1098" y="4"/>
                    <a:pt x="1089" y="0"/>
                    <a:pt x="1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1335331" y="3063003"/>
              <a:ext cx="643491" cy="436105"/>
            </a:xfrm>
            <a:custGeom>
              <a:avLst/>
              <a:gdLst/>
              <a:ahLst/>
              <a:cxnLst/>
              <a:rect l="l" t="t" r="r" b="b"/>
              <a:pathLst>
                <a:path w="2442" h="1655" extrusionOk="0">
                  <a:moveTo>
                    <a:pt x="2403" y="0"/>
                  </a:moveTo>
                  <a:cubicBezTo>
                    <a:pt x="2391" y="0"/>
                    <a:pt x="2382" y="8"/>
                    <a:pt x="2382" y="21"/>
                  </a:cubicBezTo>
                  <a:cubicBezTo>
                    <a:pt x="2340" y="89"/>
                    <a:pt x="1234" y="1237"/>
                    <a:pt x="26" y="1595"/>
                  </a:cubicBezTo>
                  <a:cubicBezTo>
                    <a:pt x="9" y="1603"/>
                    <a:pt x="0" y="1612"/>
                    <a:pt x="9" y="1629"/>
                  </a:cubicBezTo>
                  <a:cubicBezTo>
                    <a:pt x="9" y="1646"/>
                    <a:pt x="26" y="1654"/>
                    <a:pt x="34" y="1654"/>
                  </a:cubicBezTo>
                  <a:lnTo>
                    <a:pt x="43" y="1646"/>
                  </a:lnTo>
                  <a:cubicBezTo>
                    <a:pt x="1242" y="1297"/>
                    <a:pt x="2416" y="106"/>
                    <a:pt x="2433" y="38"/>
                  </a:cubicBezTo>
                  <a:cubicBezTo>
                    <a:pt x="2442" y="21"/>
                    <a:pt x="2425" y="4"/>
                    <a:pt x="2416" y="4"/>
                  </a:cubicBezTo>
                  <a:cubicBezTo>
                    <a:pt x="2412" y="2"/>
                    <a:pt x="2407" y="0"/>
                    <a:pt x="2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1543768" y="3474074"/>
              <a:ext cx="345462" cy="805015"/>
            </a:xfrm>
            <a:custGeom>
              <a:avLst/>
              <a:gdLst/>
              <a:ahLst/>
              <a:cxnLst/>
              <a:rect l="l" t="t" r="r" b="b"/>
              <a:pathLst>
                <a:path w="1311" h="3055" extrusionOk="0">
                  <a:moveTo>
                    <a:pt x="613" y="1"/>
                  </a:moveTo>
                  <a:cubicBezTo>
                    <a:pt x="596" y="1"/>
                    <a:pt x="579" y="9"/>
                    <a:pt x="579" y="26"/>
                  </a:cubicBezTo>
                  <a:cubicBezTo>
                    <a:pt x="570" y="43"/>
                    <a:pt x="0" y="2068"/>
                    <a:pt x="1260" y="3055"/>
                  </a:cubicBezTo>
                  <a:lnTo>
                    <a:pt x="1277" y="3055"/>
                  </a:lnTo>
                  <a:cubicBezTo>
                    <a:pt x="1285" y="3055"/>
                    <a:pt x="1294" y="3046"/>
                    <a:pt x="1294" y="3046"/>
                  </a:cubicBezTo>
                  <a:cubicBezTo>
                    <a:pt x="1311" y="3029"/>
                    <a:pt x="1302" y="3012"/>
                    <a:pt x="1294" y="3004"/>
                  </a:cubicBezTo>
                  <a:cubicBezTo>
                    <a:pt x="69" y="2042"/>
                    <a:pt x="622" y="60"/>
                    <a:pt x="630" y="35"/>
                  </a:cubicBezTo>
                  <a:cubicBezTo>
                    <a:pt x="630" y="26"/>
                    <a:pt x="630" y="9"/>
                    <a:pt x="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1393567" y="4045620"/>
              <a:ext cx="143613" cy="276156"/>
            </a:xfrm>
            <a:custGeom>
              <a:avLst/>
              <a:gdLst/>
              <a:ahLst/>
              <a:cxnLst/>
              <a:rect l="l" t="t" r="r" b="b"/>
              <a:pathLst>
                <a:path w="545" h="1048" extrusionOk="0">
                  <a:moveTo>
                    <a:pt x="528" y="1"/>
                  </a:moveTo>
                  <a:cubicBezTo>
                    <a:pt x="511" y="1"/>
                    <a:pt x="494" y="9"/>
                    <a:pt x="485" y="26"/>
                  </a:cubicBezTo>
                  <a:cubicBezTo>
                    <a:pt x="485" y="26"/>
                    <a:pt x="324" y="639"/>
                    <a:pt x="9" y="996"/>
                  </a:cubicBezTo>
                  <a:cubicBezTo>
                    <a:pt x="1" y="1005"/>
                    <a:pt x="1" y="1022"/>
                    <a:pt x="9" y="1039"/>
                  </a:cubicBezTo>
                  <a:cubicBezTo>
                    <a:pt x="18" y="1039"/>
                    <a:pt x="26" y="1047"/>
                    <a:pt x="35" y="1047"/>
                  </a:cubicBezTo>
                  <a:cubicBezTo>
                    <a:pt x="43" y="1047"/>
                    <a:pt x="52" y="1039"/>
                    <a:pt x="52" y="1030"/>
                  </a:cubicBezTo>
                  <a:cubicBezTo>
                    <a:pt x="375" y="664"/>
                    <a:pt x="536" y="60"/>
                    <a:pt x="545" y="35"/>
                  </a:cubicBezTo>
                  <a:cubicBezTo>
                    <a:pt x="545" y="18"/>
                    <a:pt x="536" y="9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17"/>
          <p:cNvSpPr/>
          <p:nvPr/>
        </p:nvSpPr>
        <p:spPr>
          <a:xfrm>
            <a:off x="-718525" y="-404150"/>
            <a:ext cx="10684387" cy="5834816"/>
          </a:xfrm>
          <a:custGeom>
            <a:avLst/>
            <a:gdLst/>
            <a:ahLst/>
            <a:cxnLst/>
            <a:rect l="l" t="t" r="r" b="b"/>
            <a:pathLst>
              <a:path w="18683" h="17705" extrusionOk="0">
                <a:moveTo>
                  <a:pt x="9780" y="1"/>
                </a:moveTo>
                <a:cubicBezTo>
                  <a:pt x="5885" y="1"/>
                  <a:pt x="2169" y="3104"/>
                  <a:pt x="979" y="7666"/>
                </a:cubicBezTo>
                <a:cubicBezTo>
                  <a:pt x="1" y="11443"/>
                  <a:pt x="1013" y="15186"/>
                  <a:pt x="3327" y="17449"/>
                </a:cubicBezTo>
                <a:lnTo>
                  <a:pt x="3387" y="17509"/>
                </a:lnTo>
                <a:cubicBezTo>
                  <a:pt x="3455" y="17577"/>
                  <a:pt x="3531" y="17636"/>
                  <a:pt x="3599" y="17704"/>
                </a:cubicBezTo>
                <a:lnTo>
                  <a:pt x="13621" y="17704"/>
                </a:lnTo>
                <a:cubicBezTo>
                  <a:pt x="13706" y="17636"/>
                  <a:pt x="13782" y="17577"/>
                  <a:pt x="13859" y="17509"/>
                </a:cubicBezTo>
                <a:lnTo>
                  <a:pt x="13927" y="17449"/>
                </a:lnTo>
                <a:cubicBezTo>
                  <a:pt x="15492" y="16105"/>
                  <a:pt x="16709" y="14191"/>
                  <a:pt x="17304" y="11920"/>
                </a:cubicBezTo>
                <a:cubicBezTo>
                  <a:pt x="18682" y="6637"/>
                  <a:pt x="16139" y="1414"/>
                  <a:pt x="11630" y="240"/>
                </a:cubicBezTo>
                <a:cubicBezTo>
                  <a:pt x="11015" y="78"/>
                  <a:pt x="10395" y="1"/>
                  <a:pt x="97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24"/>
          <p:cNvGrpSpPr/>
          <p:nvPr/>
        </p:nvGrpSpPr>
        <p:grpSpPr>
          <a:xfrm rot="-3332955">
            <a:off x="1986784" y="333476"/>
            <a:ext cx="1296741" cy="1863011"/>
            <a:chOff x="-1586739" y="1164800"/>
            <a:chExt cx="999541" cy="1435965"/>
          </a:xfrm>
        </p:grpSpPr>
        <p:sp>
          <p:nvSpPr>
            <p:cNvPr id="455" name="Google Shape;455;p24"/>
            <p:cNvSpPr/>
            <p:nvPr/>
          </p:nvSpPr>
          <p:spPr>
            <a:xfrm>
              <a:off x="-1586739" y="1164800"/>
              <a:ext cx="999541" cy="1435965"/>
            </a:xfrm>
            <a:custGeom>
              <a:avLst/>
              <a:gdLst/>
              <a:ahLst/>
              <a:cxnLst/>
              <a:rect l="l" t="t" r="r" b="b"/>
              <a:pathLst>
                <a:path w="5854" h="8410" extrusionOk="0">
                  <a:moveTo>
                    <a:pt x="5015" y="1"/>
                  </a:moveTo>
                  <a:cubicBezTo>
                    <a:pt x="4916" y="1"/>
                    <a:pt x="4817" y="12"/>
                    <a:pt x="4722" y="30"/>
                  </a:cubicBezTo>
                  <a:cubicBezTo>
                    <a:pt x="4050" y="166"/>
                    <a:pt x="3463" y="583"/>
                    <a:pt x="3123" y="1178"/>
                  </a:cubicBezTo>
                  <a:cubicBezTo>
                    <a:pt x="2944" y="1493"/>
                    <a:pt x="2833" y="1868"/>
                    <a:pt x="2595" y="2157"/>
                  </a:cubicBezTo>
                  <a:cubicBezTo>
                    <a:pt x="2357" y="2446"/>
                    <a:pt x="2017" y="2616"/>
                    <a:pt x="1719" y="2846"/>
                  </a:cubicBezTo>
                  <a:cubicBezTo>
                    <a:pt x="1421" y="3067"/>
                    <a:pt x="1149" y="3382"/>
                    <a:pt x="1158" y="3756"/>
                  </a:cubicBezTo>
                  <a:cubicBezTo>
                    <a:pt x="1158" y="4062"/>
                    <a:pt x="1370" y="4343"/>
                    <a:pt x="1370" y="4658"/>
                  </a:cubicBezTo>
                  <a:cubicBezTo>
                    <a:pt x="1370" y="5126"/>
                    <a:pt x="953" y="5466"/>
                    <a:pt x="656" y="5832"/>
                  </a:cubicBezTo>
                  <a:cubicBezTo>
                    <a:pt x="94" y="6572"/>
                    <a:pt x="1" y="7576"/>
                    <a:pt x="426" y="8409"/>
                  </a:cubicBezTo>
                  <a:lnTo>
                    <a:pt x="4509" y="7839"/>
                  </a:lnTo>
                  <a:cubicBezTo>
                    <a:pt x="4390" y="7550"/>
                    <a:pt x="4246" y="7278"/>
                    <a:pt x="4058" y="7023"/>
                  </a:cubicBezTo>
                  <a:cubicBezTo>
                    <a:pt x="3829" y="6725"/>
                    <a:pt x="3574" y="6385"/>
                    <a:pt x="3633" y="6010"/>
                  </a:cubicBezTo>
                  <a:cubicBezTo>
                    <a:pt x="3693" y="5636"/>
                    <a:pt x="4033" y="5415"/>
                    <a:pt x="4348" y="5219"/>
                  </a:cubicBezTo>
                  <a:cubicBezTo>
                    <a:pt x="4654" y="5024"/>
                    <a:pt x="4994" y="4794"/>
                    <a:pt x="5071" y="4437"/>
                  </a:cubicBezTo>
                  <a:cubicBezTo>
                    <a:pt x="5173" y="3935"/>
                    <a:pt x="4696" y="3475"/>
                    <a:pt x="4671" y="2973"/>
                  </a:cubicBezTo>
                  <a:cubicBezTo>
                    <a:pt x="4654" y="2625"/>
                    <a:pt x="4850" y="2301"/>
                    <a:pt x="5071" y="2029"/>
                  </a:cubicBezTo>
                  <a:cubicBezTo>
                    <a:pt x="5292" y="1757"/>
                    <a:pt x="5547" y="1502"/>
                    <a:pt x="5700" y="1187"/>
                  </a:cubicBezTo>
                  <a:cubicBezTo>
                    <a:pt x="5845" y="872"/>
                    <a:pt x="5853" y="455"/>
                    <a:pt x="5607" y="209"/>
                  </a:cubicBezTo>
                  <a:cubicBezTo>
                    <a:pt x="5454" y="56"/>
                    <a:pt x="5236" y="1"/>
                    <a:pt x="5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-1249687" y="1250173"/>
              <a:ext cx="507113" cy="1317127"/>
            </a:xfrm>
            <a:custGeom>
              <a:avLst/>
              <a:gdLst/>
              <a:ahLst/>
              <a:cxnLst/>
              <a:rect l="l" t="t" r="r" b="b"/>
              <a:pathLst>
                <a:path w="2970" h="7714" extrusionOk="0">
                  <a:moveTo>
                    <a:pt x="2936" y="0"/>
                  </a:moveTo>
                  <a:cubicBezTo>
                    <a:pt x="2929" y="0"/>
                    <a:pt x="2922" y="2"/>
                    <a:pt x="2918" y="6"/>
                  </a:cubicBezTo>
                  <a:cubicBezTo>
                    <a:pt x="485" y="2414"/>
                    <a:pt x="323" y="4234"/>
                    <a:pt x="111" y="6531"/>
                  </a:cubicBezTo>
                  <a:cubicBezTo>
                    <a:pt x="77" y="6906"/>
                    <a:pt x="43" y="7288"/>
                    <a:pt x="0" y="7680"/>
                  </a:cubicBezTo>
                  <a:cubicBezTo>
                    <a:pt x="0" y="7697"/>
                    <a:pt x="9" y="7714"/>
                    <a:pt x="26" y="7714"/>
                  </a:cubicBezTo>
                  <a:lnTo>
                    <a:pt x="34" y="7714"/>
                  </a:lnTo>
                  <a:cubicBezTo>
                    <a:pt x="43" y="7714"/>
                    <a:pt x="60" y="7705"/>
                    <a:pt x="60" y="7688"/>
                  </a:cubicBezTo>
                  <a:cubicBezTo>
                    <a:pt x="102" y="7288"/>
                    <a:pt x="136" y="6914"/>
                    <a:pt x="170" y="6540"/>
                  </a:cubicBezTo>
                  <a:cubicBezTo>
                    <a:pt x="375" y="4251"/>
                    <a:pt x="536" y="2439"/>
                    <a:pt x="2961" y="49"/>
                  </a:cubicBezTo>
                  <a:cubicBezTo>
                    <a:pt x="2969" y="40"/>
                    <a:pt x="2969" y="15"/>
                    <a:pt x="2961" y="6"/>
                  </a:cubicBezTo>
                  <a:cubicBezTo>
                    <a:pt x="2952" y="2"/>
                    <a:pt x="2944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24"/>
          <p:cNvSpPr/>
          <p:nvPr/>
        </p:nvSpPr>
        <p:spPr>
          <a:xfrm>
            <a:off x="2215526" y="339008"/>
            <a:ext cx="4901495" cy="4465471"/>
          </a:xfrm>
          <a:custGeom>
            <a:avLst/>
            <a:gdLst/>
            <a:ahLst/>
            <a:cxnLst/>
            <a:rect l="l" t="t" r="r" b="b"/>
            <a:pathLst>
              <a:path w="17840" h="16253" extrusionOk="0">
                <a:moveTo>
                  <a:pt x="8920" y="0"/>
                </a:moveTo>
                <a:cubicBezTo>
                  <a:pt x="6840" y="0"/>
                  <a:pt x="4760" y="794"/>
                  <a:pt x="3174" y="2380"/>
                </a:cubicBezTo>
                <a:cubicBezTo>
                  <a:pt x="1" y="5553"/>
                  <a:pt x="1" y="10700"/>
                  <a:pt x="3174" y="13873"/>
                </a:cubicBezTo>
                <a:cubicBezTo>
                  <a:pt x="4760" y="15460"/>
                  <a:pt x="6840" y="16253"/>
                  <a:pt x="8920" y="16253"/>
                </a:cubicBezTo>
                <a:cubicBezTo>
                  <a:pt x="11000" y="16253"/>
                  <a:pt x="13080" y="15460"/>
                  <a:pt x="14667" y="13873"/>
                </a:cubicBezTo>
                <a:cubicBezTo>
                  <a:pt x="17840" y="10700"/>
                  <a:pt x="17840" y="5553"/>
                  <a:pt x="14667" y="2380"/>
                </a:cubicBezTo>
                <a:cubicBezTo>
                  <a:pt x="13080" y="794"/>
                  <a:pt x="11000" y="0"/>
                  <a:pt x="89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24"/>
          <p:cNvGrpSpPr/>
          <p:nvPr/>
        </p:nvGrpSpPr>
        <p:grpSpPr>
          <a:xfrm rot="-3522315">
            <a:off x="5376222" y="-447471"/>
            <a:ext cx="1182947" cy="2688394"/>
            <a:chOff x="565343" y="1395820"/>
            <a:chExt cx="754693" cy="1715134"/>
          </a:xfrm>
        </p:grpSpPr>
        <p:sp>
          <p:nvSpPr>
            <p:cNvPr id="459" name="Google Shape;459;p24"/>
            <p:cNvSpPr/>
            <p:nvPr/>
          </p:nvSpPr>
          <p:spPr>
            <a:xfrm>
              <a:off x="565343" y="1395820"/>
              <a:ext cx="754693" cy="1715134"/>
            </a:xfrm>
            <a:custGeom>
              <a:avLst/>
              <a:gdLst/>
              <a:ahLst/>
              <a:cxnLst/>
              <a:rect l="l" t="t" r="r" b="b"/>
              <a:pathLst>
                <a:path w="4420" h="10045" extrusionOk="0">
                  <a:moveTo>
                    <a:pt x="2499" y="1"/>
                  </a:moveTo>
                  <a:cubicBezTo>
                    <a:pt x="2269" y="1"/>
                    <a:pt x="2035" y="54"/>
                    <a:pt x="1816" y="166"/>
                  </a:cubicBezTo>
                  <a:cubicBezTo>
                    <a:pt x="1067" y="549"/>
                    <a:pt x="778" y="1476"/>
                    <a:pt x="1169" y="2216"/>
                  </a:cubicBezTo>
                  <a:lnTo>
                    <a:pt x="1220" y="2310"/>
                  </a:lnTo>
                  <a:lnTo>
                    <a:pt x="1425" y="2718"/>
                  </a:lnTo>
                  <a:lnTo>
                    <a:pt x="1527" y="2922"/>
                  </a:lnTo>
                  <a:cubicBezTo>
                    <a:pt x="1569" y="2982"/>
                    <a:pt x="1603" y="3050"/>
                    <a:pt x="1620" y="3126"/>
                  </a:cubicBezTo>
                  <a:cubicBezTo>
                    <a:pt x="1714" y="3407"/>
                    <a:pt x="1859" y="3688"/>
                    <a:pt x="1910" y="3977"/>
                  </a:cubicBezTo>
                  <a:cubicBezTo>
                    <a:pt x="2063" y="4555"/>
                    <a:pt x="2105" y="5159"/>
                    <a:pt x="2037" y="5755"/>
                  </a:cubicBezTo>
                  <a:cubicBezTo>
                    <a:pt x="1978" y="6384"/>
                    <a:pt x="1799" y="6997"/>
                    <a:pt x="1510" y="7567"/>
                  </a:cubicBezTo>
                  <a:lnTo>
                    <a:pt x="1272" y="7992"/>
                  </a:lnTo>
                  <a:cubicBezTo>
                    <a:pt x="1186" y="8128"/>
                    <a:pt x="1093" y="8264"/>
                    <a:pt x="999" y="8400"/>
                  </a:cubicBezTo>
                  <a:cubicBezTo>
                    <a:pt x="906" y="8537"/>
                    <a:pt x="795" y="8673"/>
                    <a:pt x="693" y="8800"/>
                  </a:cubicBezTo>
                  <a:cubicBezTo>
                    <a:pt x="599" y="8928"/>
                    <a:pt x="472" y="9056"/>
                    <a:pt x="378" y="9158"/>
                  </a:cubicBezTo>
                  <a:lnTo>
                    <a:pt x="336" y="9192"/>
                  </a:lnTo>
                  <a:cubicBezTo>
                    <a:pt x="1" y="9541"/>
                    <a:pt x="296" y="10045"/>
                    <a:pt x="690" y="10045"/>
                  </a:cubicBezTo>
                  <a:cubicBezTo>
                    <a:pt x="776" y="10045"/>
                    <a:pt x="867" y="10021"/>
                    <a:pt x="957" y="9966"/>
                  </a:cubicBezTo>
                  <a:cubicBezTo>
                    <a:pt x="1144" y="9847"/>
                    <a:pt x="1306" y="9736"/>
                    <a:pt x="1459" y="9625"/>
                  </a:cubicBezTo>
                  <a:cubicBezTo>
                    <a:pt x="1620" y="9506"/>
                    <a:pt x="1773" y="9370"/>
                    <a:pt x="1918" y="9243"/>
                  </a:cubicBezTo>
                  <a:cubicBezTo>
                    <a:pt x="2071" y="9115"/>
                    <a:pt x="2224" y="8979"/>
                    <a:pt x="2352" y="8834"/>
                  </a:cubicBezTo>
                  <a:cubicBezTo>
                    <a:pt x="2488" y="8690"/>
                    <a:pt x="2624" y="8537"/>
                    <a:pt x="2752" y="8383"/>
                  </a:cubicBezTo>
                  <a:cubicBezTo>
                    <a:pt x="3841" y="7073"/>
                    <a:pt x="4419" y="5406"/>
                    <a:pt x="4377" y="3705"/>
                  </a:cubicBezTo>
                  <a:cubicBezTo>
                    <a:pt x="4402" y="3271"/>
                    <a:pt x="4317" y="2854"/>
                    <a:pt x="4266" y="2420"/>
                  </a:cubicBezTo>
                  <a:cubicBezTo>
                    <a:pt x="4257" y="2310"/>
                    <a:pt x="4232" y="2207"/>
                    <a:pt x="4206" y="2097"/>
                  </a:cubicBezTo>
                  <a:lnTo>
                    <a:pt x="4130" y="1791"/>
                  </a:lnTo>
                  <a:lnTo>
                    <a:pt x="3977" y="1170"/>
                  </a:lnTo>
                  <a:cubicBezTo>
                    <a:pt x="3951" y="1059"/>
                    <a:pt x="3909" y="948"/>
                    <a:pt x="3858" y="846"/>
                  </a:cubicBezTo>
                  <a:cubicBezTo>
                    <a:pt x="3593" y="311"/>
                    <a:pt x="3056" y="1"/>
                    <a:pt x="2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674962" y="1461045"/>
              <a:ext cx="537505" cy="1571025"/>
            </a:xfrm>
            <a:custGeom>
              <a:avLst/>
              <a:gdLst/>
              <a:ahLst/>
              <a:cxnLst/>
              <a:rect l="l" t="t" r="r" b="b"/>
              <a:pathLst>
                <a:path w="3148" h="9201" extrusionOk="0">
                  <a:moveTo>
                    <a:pt x="1538" y="1"/>
                  </a:moveTo>
                  <a:cubicBezTo>
                    <a:pt x="1526" y="1"/>
                    <a:pt x="1517" y="14"/>
                    <a:pt x="1523" y="30"/>
                  </a:cubicBezTo>
                  <a:cubicBezTo>
                    <a:pt x="3148" y="3178"/>
                    <a:pt x="2646" y="5500"/>
                    <a:pt x="1948" y="6887"/>
                  </a:cubicBezTo>
                  <a:cubicBezTo>
                    <a:pt x="1489" y="7789"/>
                    <a:pt x="825" y="8571"/>
                    <a:pt x="9" y="9167"/>
                  </a:cubicBezTo>
                  <a:cubicBezTo>
                    <a:pt x="0" y="9175"/>
                    <a:pt x="0" y="9184"/>
                    <a:pt x="9" y="9192"/>
                  </a:cubicBezTo>
                  <a:cubicBezTo>
                    <a:pt x="17" y="9192"/>
                    <a:pt x="17" y="9201"/>
                    <a:pt x="26" y="9201"/>
                  </a:cubicBezTo>
                  <a:cubicBezTo>
                    <a:pt x="26" y="9201"/>
                    <a:pt x="26" y="9201"/>
                    <a:pt x="34" y="9192"/>
                  </a:cubicBezTo>
                  <a:cubicBezTo>
                    <a:pt x="851" y="8597"/>
                    <a:pt x="1523" y="7814"/>
                    <a:pt x="1982" y="6904"/>
                  </a:cubicBezTo>
                  <a:cubicBezTo>
                    <a:pt x="2433" y="6011"/>
                    <a:pt x="2663" y="5033"/>
                    <a:pt x="2646" y="4037"/>
                  </a:cubicBezTo>
                  <a:cubicBezTo>
                    <a:pt x="2646" y="2761"/>
                    <a:pt x="2271" y="1409"/>
                    <a:pt x="1557" y="13"/>
                  </a:cubicBezTo>
                  <a:cubicBezTo>
                    <a:pt x="1551" y="5"/>
                    <a:pt x="1544" y="1"/>
                    <a:pt x="1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793972" y="1775559"/>
              <a:ext cx="329879" cy="284803"/>
            </a:xfrm>
            <a:custGeom>
              <a:avLst/>
              <a:gdLst/>
              <a:ahLst/>
              <a:cxnLst/>
              <a:rect l="l" t="t" r="r" b="b"/>
              <a:pathLst>
                <a:path w="1932" h="1668" extrusionOk="0">
                  <a:moveTo>
                    <a:pt x="26" y="0"/>
                  </a:moveTo>
                  <a:cubicBezTo>
                    <a:pt x="18" y="0"/>
                    <a:pt x="9" y="0"/>
                    <a:pt x="9" y="9"/>
                  </a:cubicBezTo>
                  <a:cubicBezTo>
                    <a:pt x="1" y="17"/>
                    <a:pt x="9" y="34"/>
                    <a:pt x="18" y="34"/>
                  </a:cubicBezTo>
                  <a:cubicBezTo>
                    <a:pt x="35" y="43"/>
                    <a:pt x="1617" y="587"/>
                    <a:pt x="1898" y="1651"/>
                  </a:cubicBezTo>
                  <a:cubicBezTo>
                    <a:pt x="1898" y="1659"/>
                    <a:pt x="1906" y="1668"/>
                    <a:pt x="1915" y="1668"/>
                  </a:cubicBezTo>
                  <a:lnTo>
                    <a:pt x="1923" y="1668"/>
                  </a:lnTo>
                  <a:cubicBezTo>
                    <a:pt x="1932" y="1668"/>
                    <a:pt x="1932" y="1651"/>
                    <a:pt x="1932" y="1642"/>
                  </a:cubicBezTo>
                  <a:cubicBezTo>
                    <a:pt x="1642" y="562"/>
                    <a:pt x="43" y="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1074336" y="1485120"/>
              <a:ext cx="90153" cy="334148"/>
            </a:xfrm>
            <a:custGeom>
              <a:avLst/>
              <a:gdLst/>
              <a:ahLst/>
              <a:cxnLst/>
              <a:rect l="l" t="t" r="r" b="b"/>
              <a:pathLst>
                <a:path w="528" h="1957" extrusionOk="0">
                  <a:moveTo>
                    <a:pt x="434" y="0"/>
                  </a:moveTo>
                  <a:cubicBezTo>
                    <a:pt x="426" y="0"/>
                    <a:pt x="417" y="9"/>
                    <a:pt x="417" y="17"/>
                  </a:cubicBezTo>
                  <a:cubicBezTo>
                    <a:pt x="494" y="995"/>
                    <a:pt x="9" y="1931"/>
                    <a:pt x="9" y="1940"/>
                  </a:cubicBezTo>
                  <a:cubicBezTo>
                    <a:pt x="0" y="1948"/>
                    <a:pt x="0" y="1957"/>
                    <a:pt x="9" y="1957"/>
                  </a:cubicBezTo>
                  <a:lnTo>
                    <a:pt x="34" y="1957"/>
                  </a:lnTo>
                  <a:cubicBezTo>
                    <a:pt x="43" y="1948"/>
                    <a:pt x="528" y="1004"/>
                    <a:pt x="451" y="17"/>
                  </a:cubicBezTo>
                  <a:cubicBezTo>
                    <a:pt x="451" y="9"/>
                    <a:pt x="443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097558" y="2154615"/>
              <a:ext cx="205065" cy="232555"/>
            </a:xfrm>
            <a:custGeom>
              <a:avLst/>
              <a:gdLst/>
              <a:ahLst/>
              <a:cxnLst/>
              <a:rect l="l" t="t" r="r" b="b"/>
              <a:pathLst>
                <a:path w="1201" h="1362" extrusionOk="0">
                  <a:moveTo>
                    <a:pt x="1183" y="1"/>
                  </a:moveTo>
                  <a:cubicBezTo>
                    <a:pt x="1175" y="1"/>
                    <a:pt x="1166" y="1"/>
                    <a:pt x="1166" y="9"/>
                  </a:cubicBezTo>
                  <a:cubicBezTo>
                    <a:pt x="877" y="920"/>
                    <a:pt x="18" y="1328"/>
                    <a:pt x="9" y="1328"/>
                  </a:cubicBezTo>
                  <a:cubicBezTo>
                    <a:pt x="9" y="1328"/>
                    <a:pt x="1" y="1345"/>
                    <a:pt x="1" y="1353"/>
                  </a:cubicBezTo>
                  <a:cubicBezTo>
                    <a:pt x="9" y="1353"/>
                    <a:pt x="18" y="1362"/>
                    <a:pt x="18" y="1362"/>
                  </a:cubicBezTo>
                  <a:lnTo>
                    <a:pt x="26" y="1362"/>
                  </a:lnTo>
                  <a:cubicBezTo>
                    <a:pt x="35" y="1353"/>
                    <a:pt x="911" y="945"/>
                    <a:pt x="1200" y="26"/>
                  </a:cubicBezTo>
                  <a:cubicBezTo>
                    <a:pt x="1200" y="9"/>
                    <a:pt x="1200" y="1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929032" y="2376927"/>
              <a:ext cx="122253" cy="184575"/>
            </a:xfrm>
            <a:custGeom>
              <a:avLst/>
              <a:gdLst/>
              <a:ahLst/>
              <a:cxnLst/>
              <a:rect l="l" t="t" r="r" b="b"/>
              <a:pathLst>
                <a:path w="716" h="1081" extrusionOk="0">
                  <a:moveTo>
                    <a:pt x="52" y="0"/>
                  </a:moveTo>
                  <a:cubicBezTo>
                    <a:pt x="43" y="0"/>
                    <a:pt x="35" y="9"/>
                    <a:pt x="35" y="17"/>
                  </a:cubicBezTo>
                  <a:cubicBezTo>
                    <a:pt x="1" y="468"/>
                    <a:pt x="264" y="902"/>
                    <a:pt x="690" y="1081"/>
                  </a:cubicBezTo>
                  <a:lnTo>
                    <a:pt x="698" y="1081"/>
                  </a:lnTo>
                  <a:cubicBezTo>
                    <a:pt x="698" y="1081"/>
                    <a:pt x="707" y="1072"/>
                    <a:pt x="707" y="1064"/>
                  </a:cubicBezTo>
                  <a:cubicBezTo>
                    <a:pt x="715" y="1055"/>
                    <a:pt x="707" y="1047"/>
                    <a:pt x="698" y="1047"/>
                  </a:cubicBezTo>
                  <a:cubicBezTo>
                    <a:pt x="290" y="868"/>
                    <a:pt x="35" y="460"/>
                    <a:pt x="69" y="17"/>
                  </a:cubicBezTo>
                  <a:cubicBezTo>
                    <a:pt x="69" y="9"/>
                    <a:pt x="60" y="0"/>
                    <a:pt x="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24"/>
          <p:cNvSpPr txBox="1">
            <a:spLocks noGrp="1"/>
          </p:cNvSpPr>
          <p:nvPr>
            <p:ph type="subTitle" idx="1"/>
          </p:nvPr>
        </p:nvSpPr>
        <p:spPr>
          <a:xfrm>
            <a:off x="3086198" y="2769650"/>
            <a:ext cx="2971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4"/>
          <p:cNvSpPr txBox="1">
            <a:spLocks noGrp="1"/>
          </p:cNvSpPr>
          <p:nvPr>
            <p:ph type="title"/>
          </p:nvPr>
        </p:nvSpPr>
        <p:spPr>
          <a:xfrm>
            <a:off x="2659675" y="1676025"/>
            <a:ext cx="3824700" cy="10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_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1"/>
          <p:cNvGrpSpPr/>
          <p:nvPr/>
        </p:nvGrpSpPr>
        <p:grpSpPr>
          <a:xfrm rot="-402238">
            <a:off x="194733" y="-93634"/>
            <a:ext cx="1477051" cy="1424918"/>
            <a:chOff x="-2195277" y="2632534"/>
            <a:chExt cx="1296467" cy="1250707"/>
          </a:xfrm>
        </p:grpSpPr>
        <p:grpSp>
          <p:nvGrpSpPr>
            <p:cNvPr id="579" name="Google Shape;579;p31"/>
            <p:cNvGrpSpPr/>
            <p:nvPr/>
          </p:nvGrpSpPr>
          <p:grpSpPr>
            <a:xfrm>
              <a:off x="-2195277" y="2632534"/>
              <a:ext cx="1296467" cy="1250707"/>
              <a:chOff x="-2195277" y="2632534"/>
              <a:chExt cx="1296467" cy="1250707"/>
            </a:xfrm>
          </p:grpSpPr>
          <p:sp>
            <p:nvSpPr>
              <p:cNvPr id="580" name="Google Shape;580;p31"/>
              <p:cNvSpPr/>
              <p:nvPr/>
            </p:nvSpPr>
            <p:spPr>
              <a:xfrm>
                <a:off x="-2195277" y="2636973"/>
                <a:ext cx="1296467" cy="1246268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7299" extrusionOk="0">
                    <a:moveTo>
                      <a:pt x="494" y="0"/>
                    </a:moveTo>
                    <a:cubicBezTo>
                      <a:pt x="0" y="1148"/>
                      <a:pt x="68" y="2493"/>
                      <a:pt x="545" y="3658"/>
                    </a:cubicBezTo>
                    <a:cubicBezTo>
                      <a:pt x="1557" y="6142"/>
                      <a:pt x="3335" y="6874"/>
                      <a:pt x="4602" y="7214"/>
                    </a:cubicBezTo>
                    <a:cubicBezTo>
                      <a:pt x="4815" y="7272"/>
                      <a:pt x="5015" y="7298"/>
                      <a:pt x="5200" y="7298"/>
                    </a:cubicBezTo>
                    <a:cubicBezTo>
                      <a:pt x="7341" y="7298"/>
                      <a:pt x="7592" y="3718"/>
                      <a:pt x="4688" y="2646"/>
                    </a:cubicBezTo>
                    <a:cubicBezTo>
                      <a:pt x="4126" y="2450"/>
                      <a:pt x="3539" y="2288"/>
                      <a:pt x="2952" y="2178"/>
                    </a:cubicBezTo>
                    <a:cubicBezTo>
                      <a:pt x="2365" y="2050"/>
                      <a:pt x="1770" y="1889"/>
                      <a:pt x="1285" y="1531"/>
                    </a:cubicBezTo>
                    <a:cubicBezTo>
                      <a:pt x="800" y="1174"/>
                      <a:pt x="443" y="596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1"/>
              <p:cNvSpPr/>
              <p:nvPr/>
            </p:nvSpPr>
            <p:spPr>
              <a:xfrm>
                <a:off x="-2150371" y="2632534"/>
                <a:ext cx="1121624" cy="1025665"/>
              </a:xfrm>
              <a:custGeom>
                <a:avLst/>
                <a:gdLst/>
                <a:ahLst/>
                <a:cxnLst/>
                <a:rect l="l" t="t" r="r" b="b"/>
                <a:pathLst>
                  <a:path w="6569" h="6007" extrusionOk="0">
                    <a:moveTo>
                      <a:pt x="239" y="1"/>
                    </a:moveTo>
                    <a:cubicBezTo>
                      <a:pt x="222" y="1"/>
                      <a:pt x="214" y="9"/>
                      <a:pt x="205" y="18"/>
                    </a:cubicBezTo>
                    <a:cubicBezTo>
                      <a:pt x="1" y="1123"/>
                      <a:pt x="239" y="2263"/>
                      <a:pt x="860" y="3199"/>
                    </a:cubicBezTo>
                    <a:cubicBezTo>
                      <a:pt x="1855" y="4671"/>
                      <a:pt x="3761" y="5615"/>
                      <a:pt x="6526" y="6006"/>
                    </a:cubicBezTo>
                    <a:cubicBezTo>
                      <a:pt x="6568" y="6006"/>
                      <a:pt x="6568" y="5947"/>
                      <a:pt x="6526" y="5947"/>
                    </a:cubicBezTo>
                    <a:cubicBezTo>
                      <a:pt x="3778" y="5564"/>
                      <a:pt x="1889" y="4628"/>
                      <a:pt x="911" y="3165"/>
                    </a:cubicBezTo>
                    <a:cubicBezTo>
                      <a:pt x="290" y="2246"/>
                      <a:pt x="60" y="1123"/>
                      <a:pt x="265" y="35"/>
                    </a:cubicBezTo>
                    <a:cubicBezTo>
                      <a:pt x="265" y="18"/>
                      <a:pt x="256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2" name="Google Shape;582;p31"/>
            <p:cNvSpPr/>
            <p:nvPr/>
          </p:nvSpPr>
          <p:spPr>
            <a:xfrm>
              <a:off x="-1508367" y="3049496"/>
              <a:ext cx="356174" cy="588387"/>
            </a:xfrm>
            <a:custGeom>
              <a:avLst/>
              <a:gdLst/>
              <a:ahLst/>
              <a:cxnLst/>
              <a:rect l="l" t="t" r="r" b="b"/>
              <a:pathLst>
                <a:path w="2086" h="3446" extrusionOk="0">
                  <a:moveTo>
                    <a:pt x="35" y="0"/>
                  </a:moveTo>
                  <a:cubicBezTo>
                    <a:pt x="18" y="0"/>
                    <a:pt x="1" y="17"/>
                    <a:pt x="9" y="34"/>
                  </a:cubicBezTo>
                  <a:cubicBezTo>
                    <a:pt x="477" y="2969"/>
                    <a:pt x="2034" y="3445"/>
                    <a:pt x="2043" y="3445"/>
                  </a:cubicBezTo>
                  <a:lnTo>
                    <a:pt x="2051" y="3445"/>
                  </a:lnTo>
                  <a:cubicBezTo>
                    <a:pt x="2068" y="3445"/>
                    <a:pt x="2077" y="3437"/>
                    <a:pt x="2085" y="3428"/>
                  </a:cubicBezTo>
                  <a:cubicBezTo>
                    <a:pt x="2085" y="3411"/>
                    <a:pt x="2077" y="3394"/>
                    <a:pt x="2060" y="3394"/>
                  </a:cubicBezTo>
                  <a:cubicBezTo>
                    <a:pt x="2051" y="3386"/>
                    <a:pt x="528" y="2918"/>
                    <a:pt x="61" y="26"/>
                  </a:cubicBezTo>
                  <a:cubicBezTo>
                    <a:pt x="61" y="9"/>
                    <a:pt x="44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31"/>
          <p:cNvSpPr/>
          <p:nvPr/>
        </p:nvSpPr>
        <p:spPr>
          <a:xfrm>
            <a:off x="-718525" y="-404150"/>
            <a:ext cx="10684387" cy="5834816"/>
          </a:xfrm>
          <a:custGeom>
            <a:avLst/>
            <a:gdLst/>
            <a:ahLst/>
            <a:cxnLst/>
            <a:rect l="l" t="t" r="r" b="b"/>
            <a:pathLst>
              <a:path w="18683" h="17705" extrusionOk="0">
                <a:moveTo>
                  <a:pt x="9780" y="1"/>
                </a:moveTo>
                <a:cubicBezTo>
                  <a:pt x="5885" y="1"/>
                  <a:pt x="2169" y="3104"/>
                  <a:pt x="979" y="7666"/>
                </a:cubicBezTo>
                <a:cubicBezTo>
                  <a:pt x="1" y="11443"/>
                  <a:pt x="1013" y="15186"/>
                  <a:pt x="3327" y="17449"/>
                </a:cubicBezTo>
                <a:lnTo>
                  <a:pt x="3387" y="17509"/>
                </a:lnTo>
                <a:cubicBezTo>
                  <a:pt x="3455" y="17577"/>
                  <a:pt x="3531" y="17636"/>
                  <a:pt x="3599" y="17704"/>
                </a:cubicBezTo>
                <a:lnTo>
                  <a:pt x="13621" y="17704"/>
                </a:lnTo>
                <a:cubicBezTo>
                  <a:pt x="13706" y="17636"/>
                  <a:pt x="13782" y="17577"/>
                  <a:pt x="13859" y="17509"/>
                </a:cubicBezTo>
                <a:lnTo>
                  <a:pt x="13927" y="17449"/>
                </a:lnTo>
                <a:cubicBezTo>
                  <a:pt x="15492" y="16105"/>
                  <a:pt x="16709" y="14191"/>
                  <a:pt x="17304" y="11920"/>
                </a:cubicBezTo>
                <a:cubicBezTo>
                  <a:pt x="18682" y="6637"/>
                  <a:pt x="16139" y="1414"/>
                  <a:pt x="11630" y="240"/>
                </a:cubicBezTo>
                <a:cubicBezTo>
                  <a:pt x="11015" y="78"/>
                  <a:pt x="10395" y="1"/>
                  <a:pt x="97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1"/>
          <p:cNvSpPr txBox="1">
            <a:spLocks noGrp="1"/>
          </p:cNvSpPr>
          <p:nvPr>
            <p:ph type="title"/>
          </p:nvPr>
        </p:nvSpPr>
        <p:spPr>
          <a:xfrm>
            <a:off x="720000" y="17679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5" name="Google Shape;585;p31"/>
          <p:cNvSpPr txBox="1">
            <a:spLocks noGrp="1"/>
          </p:cNvSpPr>
          <p:nvPr>
            <p:ph type="subTitle" idx="1"/>
          </p:nvPr>
        </p:nvSpPr>
        <p:spPr>
          <a:xfrm>
            <a:off x="720000" y="2143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31"/>
          <p:cNvSpPr txBox="1">
            <a:spLocks noGrp="1"/>
          </p:cNvSpPr>
          <p:nvPr>
            <p:ph type="title" idx="2"/>
          </p:nvPr>
        </p:nvSpPr>
        <p:spPr>
          <a:xfrm>
            <a:off x="3419269" y="17679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7" name="Google Shape;587;p31"/>
          <p:cNvSpPr txBox="1">
            <a:spLocks noGrp="1"/>
          </p:cNvSpPr>
          <p:nvPr>
            <p:ph type="subTitle" idx="3"/>
          </p:nvPr>
        </p:nvSpPr>
        <p:spPr>
          <a:xfrm>
            <a:off x="3419269" y="2143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31"/>
          <p:cNvSpPr txBox="1">
            <a:spLocks noGrp="1"/>
          </p:cNvSpPr>
          <p:nvPr>
            <p:ph type="title" idx="4"/>
          </p:nvPr>
        </p:nvSpPr>
        <p:spPr>
          <a:xfrm>
            <a:off x="720000" y="35960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9" name="Google Shape;589;p31"/>
          <p:cNvSpPr txBox="1">
            <a:spLocks noGrp="1"/>
          </p:cNvSpPr>
          <p:nvPr>
            <p:ph type="subTitle" idx="5"/>
          </p:nvPr>
        </p:nvSpPr>
        <p:spPr>
          <a:xfrm>
            <a:off x="720000" y="39713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31"/>
          <p:cNvSpPr txBox="1">
            <a:spLocks noGrp="1"/>
          </p:cNvSpPr>
          <p:nvPr>
            <p:ph type="title" idx="6"/>
          </p:nvPr>
        </p:nvSpPr>
        <p:spPr>
          <a:xfrm>
            <a:off x="3419269" y="35960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1" name="Google Shape;591;p31"/>
          <p:cNvSpPr txBox="1">
            <a:spLocks noGrp="1"/>
          </p:cNvSpPr>
          <p:nvPr>
            <p:ph type="subTitle" idx="7"/>
          </p:nvPr>
        </p:nvSpPr>
        <p:spPr>
          <a:xfrm>
            <a:off x="3419269" y="39713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1"/>
          <p:cNvSpPr txBox="1">
            <a:spLocks noGrp="1"/>
          </p:cNvSpPr>
          <p:nvPr>
            <p:ph type="title" idx="8"/>
          </p:nvPr>
        </p:nvSpPr>
        <p:spPr>
          <a:xfrm>
            <a:off x="6118545" y="17679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3" name="Google Shape;593;p31"/>
          <p:cNvSpPr txBox="1">
            <a:spLocks noGrp="1"/>
          </p:cNvSpPr>
          <p:nvPr>
            <p:ph type="subTitle" idx="9"/>
          </p:nvPr>
        </p:nvSpPr>
        <p:spPr>
          <a:xfrm>
            <a:off x="6118545" y="2143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title" idx="13"/>
          </p:nvPr>
        </p:nvSpPr>
        <p:spPr>
          <a:xfrm>
            <a:off x="6118545" y="35960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5" name="Google Shape;595;p31"/>
          <p:cNvSpPr txBox="1">
            <a:spLocks noGrp="1"/>
          </p:cNvSpPr>
          <p:nvPr>
            <p:ph type="subTitle" idx="14"/>
          </p:nvPr>
        </p:nvSpPr>
        <p:spPr>
          <a:xfrm>
            <a:off x="6118545" y="39713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1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BLANK_1_1_1_1_1_2_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32"/>
          <p:cNvGrpSpPr/>
          <p:nvPr/>
        </p:nvGrpSpPr>
        <p:grpSpPr>
          <a:xfrm rot="6972041">
            <a:off x="7721226" y="18937"/>
            <a:ext cx="1477006" cy="1424874"/>
            <a:chOff x="-2195277" y="2632534"/>
            <a:chExt cx="1296467" cy="1250707"/>
          </a:xfrm>
        </p:grpSpPr>
        <p:grpSp>
          <p:nvGrpSpPr>
            <p:cNvPr id="599" name="Google Shape;599;p32"/>
            <p:cNvGrpSpPr/>
            <p:nvPr/>
          </p:nvGrpSpPr>
          <p:grpSpPr>
            <a:xfrm>
              <a:off x="-2195277" y="2632534"/>
              <a:ext cx="1296467" cy="1250707"/>
              <a:chOff x="-2195277" y="2632534"/>
              <a:chExt cx="1296467" cy="1250707"/>
            </a:xfrm>
          </p:grpSpPr>
          <p:sp>
            <p:nvSpPr>
              <p:cNvPr id="600" name="Google Shape;600;p32"/>
              <p:cNvSpPr/>
              <p:nvPr/>
            </p:nvSpPr>
            <p:spPr>
              <a:xfrm>
                <a:off x="-2195277" y="2636973"/>
                <a:ext cx="1296467" cy="1246268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7299" extrusionOk="0">
                    <a:moveTo>
                      <a:pt x="494" y="0"/>
                    </a:moveTo>
                    <a:cubicBezTo>
                      <a:pt x="0" y="1148"/>
                      <a:pt x="68" y="2493"/>
                      <a:pt x="545" y="3658"/>
                    </a:cubicBezTo>
                    <a:cubicBezTo>
                      <a:pt x="1557" y="6142"/>
                      <a:pt x="3335" y="6874"/>
                      <a:pt x="4602" y="7214"/>
                    </a:cubicBezTo>
                    <a:cubicBezTo>
                      <a:pt x="4815" y="7272"/>
                      <a:pt x="5015" y="7298"/>
                      <a:pt x="5200" y="7298"/>
                    </a:cubicBezTo>
                    <a:cubicBezTo>
                      <a:pt x="7341" y="7298"/>
                      <a:pt x="7592" y="3718"/>
                      <a:pt x="4688" y="2646"/>
                    </a:cubicBezTo>
                    <a:cubicBezTo>
                      <a:pt x="4126" y="2450"/>
                      <a:pt x="3539" y="2288"/>
                      <a:pt x="2952" y="2178"/>
                    </a:cubicBezTo>
                    <a:cubicBezTo>
                      <a:pt x="2365" y="2050"/>
                      <a:pt x="1770" y="1889"/>
                      <a:pt x="1285" y="1531"/>
                    </a:cubicBezTo>
                    <a:cubicBezTo>
                      <a:pt x="800" y="1174"/>
                      <a:pt x="443" y="596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2"/>
              <p:cNvSpPr/>
              <p:nvPr/>
            </p:nvSpPr>
            <p:spPr>
              <a:xfrm>
                <a:off x="-2150371" y="2632534"/>
                <a:ext cx="1121624" cy="1025665"/>
              </a:xfrm>
              <a:custGeom>
                <a:avLst/>
                <a:gdLst/>
                <a:ahLst/>
                <a:cxnLst/>
                <a:rect l="l" t="t" r="r" b="b"/>
                <a:pathLst>
                  <a:path w="6569" h="6007" extrusionOk="0">
                    <a:moveTo>
                      <a:pt x="239" y="1"/>
                    </a:moveTo>
                    <a:cubicBezTo>
                      <a:pt x="222" y="1"/>
                      <a:pt x="214" y="9"/>
                      <a:pt x="205" y="18"/>
                    </a:cubicBezTo>
                    <a:cubicBezTo>
                      <a:pt x="1" y="1123"/>
                      <a:pt x="239" y="2263"/>
                      <a:pt x="860" y="3199"/>
                    </a:cubicBezTo>
                    <a:cubicBezTo>
                      <a:pt x="1855" y="4671"/>
                      <a:pt x="3761" y="5615"/>
                      <a:pt x="6526" y="6006"/>
                    </a:cubicBezTo>
                    <a:cubicBezTo>
                      <a:pt x="6568" y="6006"/>
                      <a:pt x="6568" y="5947"/>
                      <a:pt x="6526" y="5947"/>
                    </a:cubicBezTo>
                    <a:cubicBezTo>
                      <a:pt x="3778" y="5564"/>
                      <a:pt x="1889" y="4628"/>
                      <a:pt x="911" y="3165"/>
                    </a:cubicBezTo>
                    <a:cubicBezTo>
                      <a:pt x="290" y="2246"/>
                      <a:pt x="60" y="1123"/>
                      <a:pt x="265" y="35"/>
                    </a:cubicBezTo>
                    <a:cubicBezTo>
                      <a:pt x="265" y="18"/>
                      <a:pt x="256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2" name="Google Shape;602;p32"/>
            <p:cNvSpPr/>
            <p:nvPr/>
          </p:nvSpPr>
          <p:spPr>
            <a:xfrm>
              <a:off x="-1508367" y="3049496"/>
              <a:ext cx="356174" cy="588387"/>
            </a:xfrm>
            <a:custGeom>
              <a:avLst/>
              <a:gdLst/>
              <a:ahLst/>
              <a:cxnLst/>
              <a:rect l="l" t="t" r="r" b="b"/>
              <a:pathLst>
                <a:path w="2086" h="3446" extrusionOk="0">
                  <a:moveTo>
                    <a:pt x="35" y="0"/>
                  </a:moveTo>
                  <a:cubicBezTo>
                    <a:pt x="18" y="0"/>
                    <a:pt x="1" y="17"/>
                    <a:pt x="9" y="34"/>
                  </a:cubicBezTo>
                  <a:cubicBezTo>
                    <a:pt x="477" y="2969"/>
                    <a:pt x="2034" y="3445"/>
                    <a:pt x="2043" y="3445"/>
                  </a:cubicBezTo>
                  <a:lnTo>
                    <a:pt x="2051" y="3445"/>
                  </a:lnTo>
                  <a:cubicBezTo>
                    <a:pt x="2068" y="3445"/>
                    <a:pt x="2077" y="3437"/>
                    <a:pt x="2085" y="3428"/>
                  </a:cubicBezTo>
                  <a:cubicBezTo>
                    <a:pt x="2085" y="3411"/>
                    <a:pt x="2077" y="3394"/>
                    <a:pt x="2060" y="3394"/>
                  </a:cubicBezTo>
                  <a:cubicBezTo>
                    <a:pt x="2051" y="3386"/>
                    <a:pt x="528" y="2918"/>
                    <a:pt x="61" y="26"/>
                  </a:cubicBezTo>
                  <a:cubicBezTo>
                    <a:pt x="61" y="9"/>
                    <a:pt x="44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3" name="Google Shape;603;p32"/>
          <p:cNvSpPr/>
          <p:nvPr/>
        </p:nvSpPr>
        <p:spPr>
          <a:xfrm>
            <a:off x="-718525" y="-404150"/>
            <a:ext cx="10684387" cy="5834816"/>
          </a:xfrm>
          <a:custGeom>
            <a:avLst/>
            <a:gdLst/>
            <a:ahLst/>
            <a:cxnLst/>
            <a:rect l="l" t="t" r="r" b="b"/>
            <a:pathLst>
              <a:path w="18683" h="17705" extrusionOk="0">
                <a:moveTo>
                  <a:pt x="9780" y="1"/>
                </a:moveTo>
                <a:cubicBezTo>
                  <a:pt x="5885" y="1"/>
                  <a:pt x="2169" y="3104"/>
                  <a:pt x="979" y="7666"/>
                </a:cubicBezTo>
                <a:cubicBezTo>
                  <a:pt x="1" y="11443"/>
                  <a:pt x="1013" y="15186"/>
                  <a:pt x="3327" y="17449"/>
                </a:cubicBezTo>
                <a:lnTo>
                  <a:pt x="3387" y="17509"/>
                </a:lnTo>
                <a:cubicBezTo>
                  <a:pt x="3455" y="17577"/>
                  <a:pt x="3531" y="17636"/>
                  <a:pt x="3599" y="17704"/>
                </a:cubicBezTo>
                <a:lnTo>
                  <a:pt x="13621" y="17704"/>
                </a:lnTo>
                <a:cubicBezTo>
                  <a:pt x="13706" y="17636"/>
                  <a:pt x="13782" y="17577"/>
                  <a:pt x="13859" y="17509"/>
                </a:cubicBezTo>
                <a:lnTo>
                  <a:pt x="13927" y="17449"/>
                </a:lnTo>
                <a:cubicBezTo>
                  <a:pt x="15492" y="16105"/>
                  <a:pt x="16709" y="14191"/>
                  <a:pt x="17304" y="11920"/>
                </a:cubicBezTo>
                <a:cubicBezTo>
                  <a:pt x="18682" y="6637"/>
                  <a:pt x="16139" y="1414"/>
                  <a:pt x="11630" y="240"/>
                </a:cubicBezTo>
                <a:cubicBezTo>
                  <a:pt x="11015" y="78"/>
                  <a:pt x="10395" y="1"/>
                  <a:pt x="97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2"/>
          <p:cNvSpPr txBox="1">
            <a:spLocks noGrp="1"/>
          </p:cNvSpPr>
          <p:nvPr>
            <p:ph type="title"/>
          </p:nvPr>
        </p:nvSpPr>
        <p:spPr>
          <a:xfrm>
            <a:off x="720000" y="1767975"/>
            <a:ext cx="2487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5" name="Google Shape;605;p32"/>
          <p:cNvSpPr txBox="1">
            <a:spLocks noGrp="1"/>
          </p:cNvSpPr>
          <p:nvPr>
            <p:ph type="subTitle" idx="1"/>
          </p:nvPr>
        </p:nvSpPr>
        <p:spPr>
          <a:xfrm>
            <a:off x="983850" y="2143275"/>
            <a:ext cx="196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32"/>
          <p:cNvSpPr txBox="1">
            <a:spLocks noGrp="1"/>
          </p:cNvSpPr>
          <p:nvPr>
            <p:ph type="title" idx="2"/>
          </p:nvPr>
        </p:nvSpPr>
        <p:spPr>
          <a:xfrm>
            <a:off x="3328075" y="1767975"/>
            <a:ext cx="2487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7" name="Google Shape;607;p32"/>
          <p:cNvSpPr txBox="1">
            <a:spLocks noGrp="1"/>
          </p:cNvSpPr>
          <p:nvPr>
            <p:ph type="subTitle" idx="3"/>
          </p:nvPr>
        </p:nvSpPr>
        <p:spPr>
          <a:xfrm>
            <a:off x="3591925" y="2143275"/>
            <a:ext cx="196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32"/>
          <p:cNvSpPr txBox="1">
            <a:spLocks noGrp="1"/>
          </p:cNvSpPr>
          <p:nvPr>
            <p:ph type="title" idx="4"/>
          </p:nvPr>
        </p:nvSpPr>
        <p:spPr>
          <a:xfrm>
            <a:off x="1885263" y="3596000"/>
            <a:ext cx="2487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9" name="Google Shape;609;p32"/>
          <p:cNvSpPr txBox="1">
            <a:spLocks noGrp="1"/>
          </p:cNvSpPr>
          <p:nvPr>
            <p:ph type="subTitle" idx="5"/>
          </p:nvPr>
        </p:nvSpPr>
        <p:spPr>
          <a:xfrm>
            <a:off x="2149113" y="3971300"/>
            <a:ext cx="196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32"/>
          <p:cNvSpPr txBox="1">
            <a:spLocks noGrp="1"/>
          </p:cNvSpPr>
          <p:nvPr>
            <p:ph type="title" idx="6"/>
          </p:nvPr>
        </p:nvSpPr>
        <p:spPr>
          <a:xfrm>
            <a:off x="4770887" y="3596000"/>
            <a:ext cx="2487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11" name="Google Shape;611;p32"/>
          <p:cNvSpPr txBox="1">
            <a:spLocks noGrp="1"/>
          </p:cNvSpPr>
          <p:nvPr>
            <p:ph type="subTitle" idx="7"/>
          </p:nvPr>
        </p:nvSpPr>
        <p:spPr>
          <a:xfrm>
            <a:off x="5034875" y="3971300"/>
            <a:ext cx="196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32"/>
          <p:cNvSpPr txBox="1">
            <a:spLocks noGrp="1"/>
          </p:cNvSpPr>
          <p:nvPr>
            <p:ph type="title" idx="8"/>
          </p:nvPr>
        </p:nvSpPr>
        <p:spPr>
          <a:xfrm>
            <a:off x="5936150" y="1767975"/>
            <a:ext cx="2487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13" name="Google Shape;613;p32"/>
          <p:cNvSpPr txBox="1">
            <a:spLocks noGrp="1"/>
          </p:cNvSpPr>
          <p:nvPr>
            <p:ph type="subTitle" idx="9"/>
          </p:nvPr>
        </p:nvSpPr>
        <p:spPr>
          <a:xfrm>
            <a:off x="6199950" y="2143275"/>
            <a:ext cx="196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32"/>
          <p:cNvSpPr txBox="1">
            <a:spLocks noGrp="1"/>
          </p:cNvSpPr>
          <p:nvPr>
            <p:ph type="title" idx="1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6"/>
          <p:cNvGrpSpPr/>
          <p:nvPr/>
        </p:nvGrpSpPr>
        <p:grpSpPr>
          <a:xfrm rot="-3571598">
            <a:off x="197899" y="133067"/>
            <a:ext cx="1373947" cy="1973918"/>
            <a:chOff x="-1586739" y="1164800"/>
            <a:chExt cx="999541" cy="1435965"/>
          </a:xfrm>
        </p:grpSpPr>
        <p:sp>
          <p:nvSpPr>
            <p:cNvPr id="672" name="Google Shape;672;p36"/>
            <p:cNvSpPr/>
            <p:nvPr/>
          </p:nvSpPr>
          <p:spPr>
            <a:xfrm>
              <a:off x="-1586739" y="1164800"/>
              <a:ext cx="999541" cy="1435965"/>
            </a:xfrm>
            <a:custGeom>
              <a:avLst/>
              <a:gdLst/>
              <a:ahLst/>
              <a:cxnLst/>
              <a:rect l="l" t="t" r="r" b="b"/>
              <a:pathLst>
                <a:path w="5854" h="8410" extrusionOk="0">
                  <a:moveTo>
                    <a:pt x="5015" y="1"/>
                  </a:moveTo>
                  <a:cubicBezTo>
                    <a:pt x="4916" y="1"/>
                    <a:pt x="4817" y="12"/>
                    <a:pt x="4722" y="30"/>
                  </a:cubicBezTo>
                  <a:cubicBezTo>
                    <a:pt x="4050" y="166"/>
                    <a:pt x="3463" y="583"/>
                    <a:pt x="3123" y="1178"/>
                  </a:cubicBezTo>
                  <a:cubicBezTo>
                    <a:pt x="2944" y="1493"/>
                    <a:pt x="2833" y="1868"/>
                    <a:pt x="2595" y="2157"/>
                  </a:cubicBezTo>
                  <a:cubicBezTo>
                    <a:pt x="2357" y="2446"/>
                    <a:pt x="2017" y="2616"/>
                    <a:pt x="1719" y="2846"/>
                  </a:cubicBezTo>
                  <a:cubicBezTo>
                    <a:pt x="1421" y="3067"/>
                    <a:pt x="1149" y="3382"/>
                    <a:pt x="1158" y="3756"/>
                  </a:cubicBezTo>
                  <a:cubicBezTo>
                    <a:pt x="1158" y="4062"/>
                    <a:pt x="1370" y="4343"/>
                    <a:pt x="1370" y="4658"/>
                  </a:cubicBezTo>
                  <a:cubicBezTo>
                    <a:pt x="1370" y="5126"/>
                    <a:pt x="953" y="5466"/>
                    <a:pt x="656" y="5832"/>
                  </a:cubicBezTo>
                  <a:cubicBezTo>
                    <a:pt x="94" y="6572"/>
                    <a:pt x="1" y="7576"/>
                    <a:pt x="426" y="8409"/>
                  </a:cubicBezTo>
                  <a:lnTo>
                    <a:pt x="4509" y="7839"/>
                  </a:lnTo>
                  <a:cubicBezTo>
                    <a:pt x="4390" y="7550"/>
                    <a:pt x="4246" y="7278"/>
                    <a:pt x="4058" y="7023"/>
                  </a:cubicBezTo>
                  <a:cubicBezTo>
                    <a:pt x="3829" y="6725"/>
                    <a:pt x="3574" y="6385"/>
                    <a:pt x="3633" y="6010"/>
                  </a:cubicBezTo>
                  <a:cubicBezTo>
                    <a:pt x="3693" y="5636"/>
                    <a:pt x="4033" y="5415"/>
                    <a:pt x="4348" y="5219"/>
                  </a:cubicBezTo>
                  <a:cubicBezTo>
                    <a:pt x="4654" y="5024"/>
                    <a:pt x="4994" y="4794"/>
                    <a:pt x="5071" y="4437"/>
                  </a:cubicBezTo>
                  <a:cubicBezTo>
                    <a:pt x="5173" y="3935"/>
                    <a:pt x="4696" y="3475"/>
                    <a:pt x="4671" y="2973"/>
                  </a:cubicBezTo>
                  <a:cubicBezTo>
                    <a:pt x="4654" y="2625"/>
                    <a:pt x="4850" y="2301"/>
                    <a:pt x="5071" y="2029"/>
                  </a:cubicBezTo>
                  <a:cubicBezTo>
                    <a:pt x="5292" y="1757"/>
                    <a:pt x="5547" y="1502"/>
                    <a:pt x="5700" y="1187"/>
                  </a:cubicBezTo>
                  <a:cubicBezTo>
                    <a:pt x="5845" y="872"/>
                    <a:pt x="5853" y="455"/>
                    <a:pt x="5607" y="209"/>
                  </a:cubicBezTo>
                  <a:cubicBezTo>
                    <a:pt x="5454" y="56"/>
                    <a:pt x="5236" y="1"/>
                    <a:pt x="5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-1249687" y="1250173"/>
              <a:ext cx="507113" cy="1317127"/>
            </a:xfrm>
            <a:custGeom>
              <a:avLst/>
              <a:gdLst/>
              <a:ahLst/>
              <a:cxnLst/>
              <a:rect l="l" t="t" r="r" b="b"/>
              <a:pathLst>
                <a:path w="2970" h="7714" extrusionOk="0">
                  <a:moveTo>
                    <a:pt x="2936" y="0"/>
                  </a:moveTo>
                  <a:cubicBezTo>
                    <a:pt x="2929" y="0"/>
                    <a:pt x="2922" y="2"/>
                    <a:pt x="2918" y="6"/>
                  </a:cubicBezTo>
                  <a:cubicBezTo>
                    <a:pt x="485" y="2414"/>
                    <a:pt x="323" y="4234"/>
                    <a:pt x="111" y="6531"/>
                  </a:cubicBezTo>
                  <a:cubicBezTo>
                    <a:pt x="77" y="6906"/>
                    <a:pt x="43" y="7288"/>
                    <a:pt x="0" y="7680"/>
                  </a:cubicBezTo>
                  <a:cubicBezTo>
                    <a:pt x="0" y="7697"/>
                    <a:pt x="9" y="7714"/>
                    <a:pt x="26" y="7714"/>
                  </a:cubicBezTo>
                  <a:lnTo>
                    <a:pt x="34" y="7714"/>
                  </a:lnTo>
                  <a:cubicBezTo>
                    <a:pt x="43" y="7714"/>
                    <a:pt x="60" y="7705"/>
                    <a:pt x="60" y="7688"/>
                  </a:cubicBezTo>
                  <a:cubicBezTo>
                    <a:pt x="102" y="7288"/>
                    <a:pt x="136" y="6914"/>
                    <a:pt x="170" y="6540"/>
                  </a:cubicBezTo>
                  <a:cubicBezTo>
                    <a:pt x="375" y="4251"/>
                    <a:pt x="536" y="2439"/>
                    <a:pt x="2961" y="49"/>
                  </a:cubicBezTo>
                  <a:cubicBezTo>
                    <a:pt x="2969" y="40"/>
                    <a:pt x="2969" y="15"/>
                    <a:pt x="2961" y="6"/>
                  </a:cubicBezTo>
                  <a:cubicBezTo>
                    <a:pt x="2952" y="2"/>
                    <a:pt x="2944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36"/>
          <p:cNvGrpSpPr/>
          <p:nvPr/>
        </p:nvGrpSpPr>
        <p:grpSpPr>
          <a:xfrm rot="1895883">
            <a:off x="7413214" y="3120779"/>
            <a:ext cx="1018343" cy="2314312"/>
            <a:chOff x="565343" y="1395820"/>
            <a:chExt cx="754693" cy="1715134"/>
          </a:xfrm>
        </p:grpSpPr>
        <p:sp>
          <p:nvSpPr>
            <p:cNvPr id="675" name="Google Shape;675;p36"/>
            <p:cNvSpPr/>
            <p:nvPr/>
          </p:nvSpPr>
          <p:spPr>
            <a:xfrm>
              <a:off x="565343" y="1395820"/>
              <a:ext cx="754693" cy="1715134"/>
            </a:xfrm>
            <a:custGeom>
              <a:avLst/>
              <a:gdLst/>
              <a:ahLst/>
              <a:cxnLst/>
              <a:rect l="l" t="t" r="r" b="b"/>
              <a:pathLst>
                <a:path w="4420" h="10045" extrusionOk="0">
                  <a:moveTo>
                    <a:pt x="2499" y="1"/>
                  </a:moveTo>
                  <a:cubicBezTo>
                    <a:pt x="2269" y="1"/>
                    <a:pt x="2035" y="54"/>
                    <a:pt x="1816" y="166"/>
                  </a:cubicBezTo>
                  <a:cubicBezTo>
                    <a:pt x="1067" y="549"/>
                    <a:pt x="778" y="1476"/>
                    <a:pt x="1169" y="2216"/>
                  </a:cubicBezTo>
                  <a:lnTo>
                    <a:pt x="1220" y="2310"/>
                  </a:lnTo>
                  <a:lnTo>
                    <a:pt x="1425" y="2718"/>
                  </a:lnTo>
                  <a:lnTo>
                    <a:pt x="1527" y="2922"/>
                  </a:lnTo>
                  <a:cubicBezTo>
                    <a:pt x="1569" y="2982"/>
                    <a:pt x="1603" y="3050"/>
                    <a:pt x="1620" y="3126"/>
                  </a:cubicBezTo>
                  <a:cubicBezTo>
                    <a:pt x="1714" y="3407"/>
                    <a:pt x="1859" y="3688"/>
                    <a:pt x="1910" y="3977"/>
                  </a:cubicBezTo>
                  <a:cubicBezTo>
                    <a:pt x="2063" y="4555"/>
                    <a:pt x="2105" y="5159"/>
                    <a:pt x="2037" y="5755"/>
                  </a:cubicBezTo>
                  <a:cubicBezTo>
                    <a:pt x="1978" y="6384"/>
                    <a:pt x="1799" y="6997"/>
                    <a:pt x="1510" y="7567"/>
                  </a:cubicBezTo>
                  <a:lnTo>
                    <a:pt x="1272" y="7992"/>
                  </a:lnTo>
                  <a:cubicBezTo>
                    <a:pt x="1186" y="8128"/>
                    <a:pt x="1093" y="8264"/>
                    <a:pt x="999" y="8400"/>
                  </a:cubicBezTo>
                  <a:cubicBezTo>
                    <a:pt x="906" y="8537"/>
                    <a:pt x="795" y="8673"/>
                    <a:pt x="693" y="8800"/>
                  </a:cubicBezTo>
                  <a:cubicBezTo>
                    <a:pt x="599" y="8928"/>
                    <a:pt x="472" y="9056"/>
                    <a:pt x="378" y="9158"/>
                  </a:cubicBezTo>
                  <a:lnTo>
                    <a:pt x="336" y="9192"/>
                  </a:lnTo>
                  <a:cubicBezTo>
                    <a:pt x="1" y="9541"/>
                    <a:pt x="296" y="10045"/>
                    <a:pt x="690" y="10045"/>
                  </a:cubicBezTo>
                  <a:cubicBezTo>
                    <a:pt x="776" y="10045"/>
                    <a:pt x="867" y="10021"/>
                    <a:pt x="957" y="9966"/>
                  </a:cubicBezTo>
                  <a:cubicBezTo>
                    <a:pt x="1144" y="9847"/>
                    <a:pt x="1306" y="9736"/>
                    <a:pt x="1459" y="9625"/>
                  </a:cubicBezTo>
                  <a:cubicBezTo>
                    <a:pt x="1620" y="9506"/>
                    <a:pt x="1773" y="9370"/>
                    <a:pt x="1918" y="9243"/>
                  </a:cubicBezTo>
                  <a:cubicBezTo>
                    <a:pt x="2071" y="9115"/>
                    <a:pt x="2224" y="8979"/>
                    <a:pt x="2352" y="8834"/>
                  </a:cubicBezTo>
                  <a:cubicBezTo>
                    <a:pt x="2488" y="8690"/>
                    <a:pt x="2624" y="8537"/>
                    <a:pt x="2752" y="8383"/>
                  </a:cubicBezTo>
                  <a:cubicBezTo>
                    <a:pt x="3841" y="7073"/>
                    <a:pt x="4419" y="5406"/>
                    <a:pt x="4377" y="3705"/>
                  </a:cubicBezTo>
                  <a:cubicBezTo>
                    <a:pt x="4402" y="3271"/>
                    <a:pt x="4317" y="2854"/>
                    <a:pt x="4266" y="2420"/>
                  </a:cubicBezTo>
                  <a:cubicBezTo>
                    <a:pt x="4257" y="2310"/>
                    <a:pt x="4232" y="2207"/>
                    <a:pt x="4206" y="2097"/>
                  </a:cubicBezTo>
                  <a:lnTo>
                    <a:pt x="4130" y="1791"/>
                  </a:lnTo>
                  <a:lnTo>
                    <a:pt x="3977" y="1170"/>
                  </a:lnTo>
                  <a:cubicBezTo>
                    <a:pt x="3951" y="1059"/>
                    <a:pt x="3909" y="948"/>
                    <a:pt x="3858" y="846"/>
                  </a:cubicBezTo>
                  <a:cubicBezTo>
                    <a:pt x="3593" y="311"/>
                    <a:pt x="3056" y="1"/>
                    <a:pt x="2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674962" y="1461045"/>
              <a:ext cx="537505" cy="1571025"/>
            </a:xfrm>
            <a:custGeom>
              <a:avLst/>
              <a:gdLst/>
              <a:ahLst/>
              <a:cxnLst/>
              <a:rect l="l" t="t" r="r" b="b"/>
              <a:pathLst>
                <a:path w="3148" h="9201" extrusionOk="0">
                  <a:moveTo>
                    <a:pt x="1538" y="1"/>
                  </a:moveTo>
                  <a:cubicBezTo>
                    <a:pt x="1526" y="1"/>
                    <a:pt x="1517" y="14"/>
                    <a:pt x="1523" y="30"/>
                  </a:cubicBezTo>
                  <a:cubicBezTo>
                    <a:pt x="3148" y="3178"/>
                    <a:pt x="2646" y="5500"/>
                    <a:pt x="1948" y="6887"/>
                  </a:cubicBezTo>
                  <a:cubicBezTo>
                    <a:pt x="1489" y="7789"/>
                    <a:pt x="825" y="8571"/>
                    <a:pt x="9" y="9167"/>
                  </a:cubicBezTo>
                  <a:cubicBezTo>
                    <a:pt x="0" y="9175"/>
                    <a:pt x="0" y="9184"/>
                    <a:pt x="9" y="9192"/>
                  </a:cubicBezTo>
                  <a:cubicBezTo>
                    <a:pt x="17" y="9192"/>
                    <a:pt x="17" y="9201"/>
                    <a:pt x="26" y="9201"/>
                  </a:cubicBezTo>
                  <a:cubicBezTo>
                    <a:pt x="26" y="9201"/>
                    <a:pt x="26" y="9201"/>
                    <a:pt x="34" y="9192"/>
                  </a:cubicBezTo>
                  <a:cubicBezTo>
                    <a:pt x="851" y="8597"/>
                    <a:pt x="1523" y="7814"/>
                    <a:pt x="1982" y="6904"/>
                  </a:cubicBezTo>
                  <a:cubicBezTo>
                    <a:pt x="2433" y="6011"/>
                    <a:pt x="2663" y="5033"/>
                    <a:pt x="2646" y="4037"/>
                  </a:cubicBezTo>
                  <a:cubicBezTo>
                    <a:pt x="2646" y="2761"/>
                    <a:pt x="2271" y="1409"/>
                    <a:pt x="1557" y="13"/>
                  </a:cubicBezTo>
                  <a:cubicBezTo>
                    <a:pt x="1551" y="5"/>
                    <a:pt x="1544" y="1"/>
                    <a:pt x="1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793972" y="1775559"/>
              <a:ext cx="329879" cy="284803"/>
            </a:xfrm>
            <a:custGeom>
              <a:avLst/>
              <a:gdLst/>
              <a:ahLst/>
              <a:cxnLst/>
              <a:rect l="l" t="t" r="r" b="b"/>
              <a:pathLst>
                <a:path w="1932" h="1668" extrusionOk="0">
                  <a:moveTo>
                    <a:pt x="26" y="0"/>
                  </a:moveTo>
                  <a:cubicBezTo>
                    <a:pt x="18" y="0"/>
                    <a:pt x="9" y="0"/>
                    <a:pt x="9" y="9"/>
                  </a:cubicBezTo>
                  <a:cubicBezTo>
                    <a:pt x="1" y="17"/>
                    <a:pt x="9" y="34"/>
                    <a:pt x="18" y="34"/>
                  </a:cubicBezTo>
                  <a:cubicBezTo>
                    <a:pt x="35" y="43"/>
                    <a:pt x="1617" y="587"/>
                    <a:pt x="1898" y="1651"/>
                  </a:cubicBezTo>
                  <a:cubicBezTo>
                    <a:pt x="1898" y="1659"/>
                    <a:pt x="1906" y="1668"/>
                    <a:pt x="1915" y="1668"/>
                  </a:cubicBezTo>
                  <a:lnTo>
                    <a:pt x="1923" y="1668"/>
                  </a:lnTo>
                  <a:cubicBezTo>
                    <a:pt x="1932" y="1668"/>
                    <a:pt x="1932" y="1651"/>
                    <a:pt x="1932" y="1642"/>
                  </a:cubicBezTo>
                  <a:cubicBezTo>
                    <a:pt x="1642" y="562"/>
                    <a:pt x="43" y="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1074336" y="1485120"/>
              <a:ext cx="90153" cy="334148"/>
            </a:xfrm>
            <a:custGeom>
              <a:avLst/>
              <a:gdLst/>
              <a:ahLst/>
              <a:cxnLst/>
              <a:rect l="l" t="t" r="r" b="b"/>
              <a:pathLst>
                <a:path w="528" h="1957" extrusionOk="0">
                  <a:moveTo>
                    <a:pt x="434" y="0"/>
                  </a:moveTo>
                  <a:cubicBezTo>
                    <a:pt x="426" y="0"/>
                    <a:pt x="417" y="9"/>
                    <a:pt x="417" y="17"/>
                  </a:cubicBezTo>
                  <a:cubicBezTo>
                    <a:pt x="494" y="995"/>
                    <a:pt x="9" y="1931"/>
                    <a:pt x="9" y="1940"/>
                  </a:cubicBezTo>
                  <a:cubicBezTo>
                    <a:pt x="0" y="1948"/>
                    <a:pt x="0" y="1957"/>
                    <a:pt x="9" y="1957"/>
                  </a:cubicBezTo>
                  <a:lnTo>
                    <a:pt x="34" y="1957"/>
                  </a:lnTo>
                  <a:cubicBezTo>
                    <a:pt x="43" y="1948"/>
                    <a:pt x="528" y="1004"/>
                    <a:pt x="451" y="17"/>
                  </a:cubicBezTo>
                  <a:cubicBezTo>
                    <a:pt x="451" y="9"/>
                    <a:pt x="443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1097558" y="2154615"/>
              <a:ext cx="205065" cy="232555"/>
            </a:xfrm>
            <a:custGeom>
              <a:avLst/>
              <a:gdLst/>
              <a:ahLst/>
              <a:cxnLst/>
              <a:rect l="l" t="t" r="r" b="b"/>
              <a:pathLst>
                <a:path w="1201" h="1362" extrusionOk="0">
                  <a:moveTo>
                    <a:pt x="1183" y="1"/>
                  </a:moveTo>
                  <a:cubicBezTo>
                    <a:pt x="1175" y="1"/>
                    <a:pt x="1166" y="1"/>
                    <a:pt x="1166" y="9"/>
                  </a:cubicBezTo>
                  <a:cubicBezTo>
                    <a:pt x="877" y="920"/>
                    <a:pt x="18" y="1328"/>
                    <a:pt x="9" y="1328"/>
                  </a:cubicBezTo>
                  <a:cubicBezTo>
                    <a:pt x="9" y="1328"/>
                    <a:pt x="1" y="1345"/>
                    <a:pt x="1" y="1353"/>
                  </a:cubicBezTo>
                  <a:cubicBezTo>
                    <a:pt x="9" y="1353"/>
                    <a:pt x="18" y="1362"/>
                    <a:pt x="18" y="1362"/>
                  </a:cubicBezTo>
                  <a:lnTo>
                    <a:pt x="26" y="1362"/>
                  </a:lnTo>
                  <a:cubicBezTo>
                    <a:pt x="35" y="1353"/>
                    <a:pt x="911" y="945"/>
                    <a:pt x="1200" y="26"/>
                  </a:cubicBezTo>
                  <a:cubicBezTo>
                    <a:pt x="1200" y="9"/>
                    <a:pt x="1200" y="1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929032" y="2376927"/>
              <a:ext cx="122253" cy="184575"/>
            </a:xfrm>
            <a:custGeom>
              <a:avLst/>
              <a:gdLst/>
              <a:ahLst/>
              <a:cxnLst/>
              <a:rect l="l" t="t" r="r" b="b"/>
              <a:pathLst>
                <a:path w="716" h="1081" extrusionOk="0">
                  <a:moveTo>
                    <a:pt x="52" y="0"/>
                  </a:moveTo>
                  <a:cubicBezTo>
                    <a:pt x="43" y="0"/>
                    <a:pt x="35" y="9"/>
                    <a:pt x="35" y="17"/>
                  </a:cubicBezTo>
                  <a:cubicBezTo>
                    <a:pt x="1" y="468"/>
                    <a:pt x="264" y="902"/>
                    <a:pt x="690" y="1081"/>
                  </a:cubicBezTo>
                  <a:lnTo>
                    <a:pt x="698" y="1081"/>
                  </a:lnTo>
                  <a:cubicBezTo>
                    <a:pt x="698" y="1081"/>
                    <a:pt x="707" y="1072"/>
                    <a:pt x="707" y="1064"/>
                  </a:cubicBezTo>
                  <a:cubicBezTo>
                    <a:pt x="715" y="1055"/>
                    <a:pt x="707" y="1047"/>
                    <a:pt x="698" y="1047"/>
                  </a:cubicBezTo>
                  <a:cubicBezTo>
                    <a:pt x="290" y="868"/>
                    <a:pt x="35" y="460"/>
                    <a:pt x="69" y="17"/>
                  </a:cubicBezTo>
                  <a:cubicBezTo>
                    <a:pt x="69" y="9"/>
                    <a:pt x="60" y="0"/>
                    <a:pt x="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36"/>
          <p:cNvSpPr/>
          <p:nvPr/>
        </p:nvSpPr>
        <p:spPr>
          <a:xfrm>
            <a:off x="103326" y="-404150"/>
            <a:ext cx="9040657" cy="5834816"/>
          </a:xfrm>
          <a:custGeom>
            <a:avLst/>
            <a:gdLst/>
            <a:ahLst/>
            <a:cxnLst/>
            <a:rect l="l" t="t" r="r" b="b"/>
            <a:pathLst>
              <a:path w="18683" h="17705" extrusionOk="0">
                <a:moveTo>
                  <a:pt x="9780" y="1"/>
                </a:moveTo>
                <a:cubicBezTo>
                  <a:pt x="5885" y="1"/>
                  <a:pt x="2169" y="3104"/>
                  <a:pt x="979" y="7666"/>
                </a:cubicBezTo>
                <a:cubicBezTo>
                  <a:pt x="1" y="11443"/>
                  <a:pt x="1013" y="15186"/>
                  <a:pt x="3327" y="17449"/>
                </a:cubicBezTo>
                <a:lnTo>
                  <a:pt x="3387" y="17509"/>
                </a:lnTo>
                <a:cubicBezTo>
                  <a:pt x="3455" y="17577"/>
                  <a:pt x="3531" y="17636"/>
                  <a:pt x="3599" y="17704"/>
                </a:cubicBezTo>
                <a:lnTo>
                  <a:pt x="13621" y="17704"/>
                </a:lnTo>
                <a:cubicBezTo>
                  <a:pt x="13706" y="17636"/>
                  <a:pt x="13782" y="17577"/>
                  <a:pt x="13859" y="17509"/>
                </a:cubicBezTo>
                <a:lnTo>
                  <a:pt x="13927" y="17449"/>
                </a:lnTo>
                <a:cubicBezTo>
                  <a:pt x="15492" y="16105"/>
                  <a:pt x="16709" y="14191"/>
                  <a:pt x="17304" y="11920"/>
                </a:cubicBezTo>
                <a:cubicBezTo>
                  <a:pt x="18682" y="6637"/>
                  <a:pt x="16139" y="1414"/>
                  <a:pt x="11630" y="240"/>
                </a:cubicBezTo>
                <a:cubicBezTo>
                  <a:pt x="11015" y="78"/>
                  <a:pt x="10395" y="1"/>
                  <a:pt x="97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 rot="-2700000">
            <a:off x="1393521" y="3372452"/>
            <a:ext cx="1810929" cy="1747011"/>
            <a:chOff x="-2195277" y="2632534"/>
            <a:chExt cx="1296467" cy="1250707"/>
          </a:xfrm>
        </p:grpSpPr>
        <p:grpSp>
          <p:nvGrpSpPr>
            <p:cNvPr id="46" name="Google Shape;46;p3"/>
            <p:cNvGrpSpPr/>
            <p:nvPr/>
          </p:nvGrpSpPr>
          <p:grpSpPr>
            <a:xfrm>
              <a:off x="-2195277" y="2632534"/>
              <a:ext cx="1296467" cy="1250707"/>
              <a:chOff x="-2195277" y="2632534"/>
              <a:chExt cx="1296467" cy="1250707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-2195277" y="2636973"/>
                <a:ext cx="1296467" cy="1246268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7299" extrusionOk="0">
                    <a:moveTo>
                      <a:pt x="494" y="0"/>
                    </a:moveTo>
                    <a:cubicBezTo>
                      <a:pt x="0" y="1148"/>
                      <a:pt x="68" y="2493"/>
                      <a:pt x="545" y="3658"/>
                    </a:cubicBezTo>
                    <a:cubicBezTo>
                      <a:pt x="1557" y="6142"/>
                      <a:pt x="3335" y="6874"/>
                      <a:pt x="4602" y="7214"/>
                    </a:cubicBezTo>
                    <a:cubicBezTo>
                      <a:pt x="4815" y="7272"/>
                      <a:pt x="5015" y="7298"/>
                      <a:pt x="5200" y="7298"/>
                    </a:cubicBezTo>
                    <a:cubicBezTo>
                      <a:pt x="7341" y="7298"/>
                      <a:pt x="7592" y="3718"/>
                      <a:pt x="4688" y="2646"/>
                    </a:cubicBezTo>
                    <a:cubicBezTo>
                      <a:pt x="4126" y="2450"/>
                      <a:pt x="3539" y="2288"/>
                      <a:pt x="2952" y="2178"/>
                    </a:cubicBezTo>
                    <a:cubicBezTo>
                      <a:pt x="2365" y="2050"/>
                      <a:pt x="1770" y="1889"/>
                      <a:pt x="1285" y="1531"/>
                    </a:cubicBezTo>
                    <a:cubicBezTo>
                      <a:pt x="800" y="1174"/>
                      <a:pt x="443" y="596"/>
                      <a:pt x="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-2150371" y="2632534"/>
                <a:ext cx="1121624" cy="1025665"/>
              </a:xfrm>
              <a:custGeom>
                <a:avLst/>
                <a:gdLst/>
                <a:ahLst/>
                <a:cxnLst/>
                <a:rect l="l" t="t" r="r" b="b"/>
                <a:pathLst>
                  <a:path w="6569" h="6007" extrusionOk="0">
                    <a:moveTo>
                      <a:pt x="239" y="1"/>
                    </a:moveTo>
                    <a:cubicBezTo>
                      <a:pt x="222" y="1"/>
                      <a:pt x="214" y="9"/>
                      <a:pt x="205" y="18"/>
                    </a:cubicBezTo>
                    <a:cubicBezTo>
                      <a:pt x="1" y="1123"/>
                      <a:pt x="239" y="2263"/>
                      <a:pt x="860" y="3199"/>
                    </a:cubicBezTo>
                    <a:cubicBezTo>
                      <a:pt x="1855" y="4671"/>
                      <a:pt x="3761" y="5615"/>
                      <a:pt x="6526" y="6006"/>
                    </a:cubicBezTo>
                    <a:cubicBezTo>
                      <a:pt x="6568" y="6006"/>
                      <a:pt x="6568" y="5947"/>
                      <a:pt x="6526" y="5947"/>
                    </a:cubicBezTo>
                    <a:cubicBezTo>
                      <a:pt x="3778" y="5564"/>
                      <a:pt x="1889" y="4628"/>
                      <a:pt x="911" y="3165"/>
                    </a:cubicBezTo>
                    <a:cubicBezTo>
                      <a:pt x="290" y="2246"/>
                      <a:pt x="60" y="1123"/>
                      <a:pt x="265" y="35"/>
                    </a:cubicBezTo>
                    <a:cubicBezTo>
                      <a:pt x="265" y="18"/>
                      <a:pt x="256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>
              <a:off x="-1508367" y="3049496"/>
              <a:ext cx="356174" cy="588387"/>
            </a:xfrm>
            <a:custGeom>
              <a:avLst/>
              <a:gdLst/>
              <a:ahLst/>
              <a:cxnLst/>
              <a:rect l="l" t="t" r="r" b="b"/>
              <a:pathLst>
                <a:path w="2086" h="3446" extrusionOk="0">
                  <a:moveTo>
                    <a:pt x="35" y="0"/>
                  </a:moveTo>
                  <a:cubicBezTo>
                    <a:pt x="18" y="0"/>
                    <a:pt x="1" y="17"/>
                    <a:pt x="9" y="34"/>
                  </a:cubicBezTo>
                  <a:cubicBezTo>
                    <a:pt x="477" y="2969"/>
                    <a:pt x="2034" y="3445"/>
                    <a:pt x="2043" y="3445"/>
                  </a:cubicBezTo>
                  <a:lnTo>
                    <a:pt x="2051" y="3445"/>
                  </a:lnTo>
                  <a:cubicBezTo>
                    <a:pt x="2068" y="3445"/>
                    <a:pt x="2077" y="3437"/>
                    <a:pt x="2085" y="3428"/>
                  </a:cubicBezTo>
                  <a:cubicBezTo>
                    <a:pt x="2085" y="3411"/>
                    <a:pt x="2077" y="3394"/>
                    <a:pt x="2060" y="3394"/>
                  </a:cubicBezTo>
                  <a:cubicBezTo>
                    <a:pt x="2051" y="3386"/>
                    <a:pt x="528" y="2918"/>
                    <a:pt x="61" y="26"/>
                  </a:cubicBezTo>
                  <a:cubicBezTo>
                    <a:pt x="61" y="9"/>
                    <a:pt x="44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1749373" y="472540"/>
            <a:ext cx="1433742" cy="2059749"/>
            <a:chOff x="-1586739" y="1164800"/>
            <a:chExt cx="999541" cy="1435965"/>
          </a:xfrm>
        </p:grpSpPr>
        <p:sp>
          <p:nvSpPr>
            <p:cNvPr id="51" name="Google Shape;51;p3"/>
            <p:cNvSpPr/>
            <p:nvPr/>
          </p:nvSpPr>
          <p:spPr>
            <a:xfrm>
              <a:off x="-1586739" y="1164800"/>
              <a:ext cx="999541" cy="1435965"/>
            </a:xfrm>
            <a:custGeom>
              <a:avLst/>
              <a:gdLst/>
              <a:ahLst/>
              <a:cxnLst/>
              <a:rect l="l" t="t" r="r" b="b"/>
              <a:pathLst>
                <a:path w="5854" h="8410" extrusionOk="0">
                  <a:moveTo>
                    <a:pt x="5015" y="1"/>
                  </a:moveTo>
                  <a:cubicBezTo>
                    <a:pt x="4916" y="1"/>
                    <a:pt x="4817" y="12"/>
                    <a:pt x="4722" y="30"/>
                  </a:cubicBezTo>
                  <a:cubicBezTo>
                    <a:pt x="4050" y="166"/>
                    <a:pt x="3463" y="583"/>
                    <a:pt x="3123" y="1178"/>
                  </a:cubicBezTo>
                  <a:cubicBezTo>
                    <a:pt x="2944" y="1493"/>
                    <a:pt x="2833" y="1868"/>
                    <a:pt x="2595" y="2157"/>
                  </a:cubicBezTo>
                  <a:cubicBezTo>
                    <a:pt x="2357" y="2446"/>
                    <a:pt x="2017" y="2616"/>
                    <a:pt x="1719" y="2846"/>
                  </a:cubicBezTo>
                  <a:cubicBezTo>
                    <a:pt x="1421" y="3067"/>
                    <a:pt x="1149" y="3382"/>
                    <a:pt x="1158" y="3756"/>
                  </a:cubicBezTo>
                  <a:cubicBezTo>
                    <a:pt x="1158" y="4062"/>
                    <a:pt x="1370" y="4343"/>
                    <a:pt x="1370" y="4658"/>
                  </a:cubicBezTo>
                  <a:cubicBezTo>
                    <a:pt x="1370" y="5126"/>
                    <a:pt x="953" y="5466"/>
                    <a:pt x="656" y="5832"/>
                  </a:cubicBezTo>
                  <a:cubicBezTo>
                    <a:pt x="94" y="6572"/>
                    <a:pt x="1" y="7576"/>
                    <a:pt x="426" y="8409"/>
                  </a:cubicBezTo>
                  <a:lnTo>
                    <a:pt x="4509" y="7839"/>
                  </a:lnTo>
                  <a:cubicBezTo>
                    <a:pt x="4390" y="7550"/>
                    <a:pt x="4246" y="7278"/>
                    <a:pt x="4058" y="7023"/>
                  </a:cubicBezTo>
                  <a:cubicBezTo>
                    <a:pt x="3829" y="6725"/>
                    <a:pt x="3574" y="6385"/>
                    <a:pt x="3633" y="6010"/>
                  </a:cubicBezTo>
                  <a:cubicBezTo>
                    <a:pt x="3693" y="5636"/>
                    <a:pt x="4033" y="5415"/>
                    <a:pt x="4348" y="5219"/>
                  </a:cubicBezTo>
                  <a:cubicBezTo>
                    <a:pt x="4654" y="5024"/>
                    <a:pt x="4994" y="4794"/>
                    <a:pt x="5071" y="4437"/>
                  </a:cubicBezTo>
                  <a:cubicBezTo>
                    <a:pt x="5173" y="3935"/>
                    <a:pt x="4696" y="3475"/>
                    <a:pt x="4671" y="2973"/>
                  </a:cubicBezTo>
                  <a:cubicBezTo>
                    <a:pt x="4654" y="2625"/>
                    <a:pt x="4850" y="2301"/>
                    <a:pt x="5071" y="2029"/>
                  </a:cubicBezTo>
                  <a:cubicBezTo>
                    <a:pt x="5292" y="1757"/>
                    <a:pt x="5547" y="1502"/>
                    <a:pt x="5700" y="1187"/>
                  </a:cubicBezTo>
                  <a:cubicBezTo>
                    <a:pt x="5845" y="872"/>
                    <a:pt x="5853" y="455"/>
                    <a:pt x="5607" y="209"/>
                  </a:cubicBezTo>
                  <a:cubicBezTo>
                    <a:pt x="5454" y="56"/>
                    <a:pt x="5236" y="1"/>
                    <a:pt x="5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-1249687" y="1250173"/>
              <a:ext cx="507113" cy="1317127"/>
            </a:xfrm>
            <a:custGeom>
              <a:avLst/>
              <a:gdLst/>
              <a:ahLst/>
              <a:cxnLst/>
              <a:rect l="l" t="t" r="r" b="b"/>
              <a:pathLst>
                <a:path w="2970" h="7714" extrusionOk="0">
                  <a:moveTo>
                    <a:pt x="2936" y="0"/>
                  </a:moveTo>
                  <a:cubicBezTo>
                    <a:pt x="2929" y="0"/>
                    <a:pt x="2922" y="2"/>
                    <a:pt x="2918" y="6"/>
                  </a:cubicBezTo>
                  <a:cubicBezTo>
                    <a:pt x="485" y="2414"/>
                    <a:pt x="323" y="4234"/>
                    <a:pt x="111" y="6531"/>
                  </a:cubicBezTo>
                  <a:cubicBezTo>
                    <a:pt x="77" y="6906"/>
                    <a:pt x="43" y="7288"/>
                    <a:pt x="0" y="7680"/>
                  </a:cubicBezTo>
                  <a:cubicBezTo>
                    <a:pt x="0" y="7697"/>
                    <a:pt x="9" y="7714"/>
                    <a:pt x="26" y="7714"/>
                  </a:cubicBezTo>
                  <a:lnTo>
                    <a:pt x="34" y="7714"/>
                  </a:lnTo>
                  <a:cubicBezTo>
                    <a:pt x="43" y="7714"/>
                    <a:pt x="60" y="7705"/>
                    <a:pt x="60" y="7688"/>
                  </a:cubicBezTo>
                  <a:cubicBezTo>
                    <a:pt x="102" y="7288"/>
                    <a:pt x="136" y="6914"/>
                    <a:pt x="170" y="6540"/>
                  </a:cubicBezTo>
                  <a:cubicBezTo>
                    <a:pt x="375" y="4251"/>
                    <a:pt x="536" y="2439"/>
                    <a:pt x="2961" y="49"/>
                  </a:cubicBezTo>
                  <a:cubicBezTo>
                    <a:pt x="2969" y="40"/>
                    <a:pt x="2969" y="15"/>
                    <a:pt x="2961" y="6"/>
                  </a:cubicBezTo>
                  <a:cubicBezTo>
                    <a:pt x="2952" y="2"/>
                    <a:pt x="2944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6464939" y="332056"/>
            <a:ext cx="1296487" cy="2946428"/>
            <a:chOff x="565343" y="1395820"/>
            <a:chExt cx="754693" cy="1715134"/>
          </a:xfrm>
        </p:grpSpPr>
        <p:sp>
          <p:nvSpPr>
            <p:cNvPr id="54" name="Google Shape;54;p3"/>
            <p:cNvSpPr/>
            <p:nvPr/>
          </p:nvSpPr>
          <p:spPr>
            <a:xfrm>
              <a:off x="565343" y="1395820"/>
              <a:ext cx="754693" cy="1715134"/>
            </a:xfrm>
            <a:custGeom>
              <a:avLst/>
              <a:gdLst/>
              <a:ahLst/>
              <a:cxnLst/>
              <a:rect l="l" t="t" r="r" b="b"/>
              <a:pathLst>
                <a:path w="4420" h="10045" extrusionOk="0">
                  <a:moveTo>
                    <a:pt x="2499" y="1"/>
                  </a:moveTo>
                  <a:cubicBezTo>
                    <a:pt x="2269" y="1"/>
                    <a:pt x="2035" y="54"/>
                    <a:pt x="1816" y="166"/>
                  </a:cubicBezTo>
                  <a:cubicBezTo>
                    <a:pt x="1067" y="549"/>
                    <a:pt x="778" y="1476"/>
                    <a:pt x="1169" y="2216"/>
                  </a:cubicBezTo>
                  <a:lnTo>
                    <a:pt x="1220" y="2310"/>
                  </a:lnTo>
                  <a:lnTo>
                    <a:pt x="1425" y="2718"/>
                  </a:lnTo>
                  <a:lnTo>
                    <a:pt x="1527" y="2922"/>
                  </a:lnTo>
                  <a:cubicBezTo>
                    <a:pt x="1569" y="2982"/>
                    <a:pt x="1603" y="3050"/>
                    <a:pt x="1620" y="3126"/>
                  </a:cubicBezTo>
                  <a:cubicBezTo>
                    <a:pt x="1714" y="3407"/>
                    <a:pt x="1859" y="3688"/>
                    <a:pt x="1910" y="3977"/>
                  </a:cubicBezTo>
                  <a:cubicBezTo>
                    <a:pt x="2063" y="4555"/>
                    <a:pt x="2105" y="5159"/>
                    <a:pt x="2037" y="5755"/>
                  </a:cubicBezTo>
                  <a:cubicBezTo>
                    <a:pt x="1978" y="6384"/>
                    <a:pt x="1799" y="6997"/>
                    <a:pt x="1510" y="7567"/>
                  </a:cubicBezTo>
                  <a:lnTo>
                    <a:pt x="1272" y="7992"/>
                  </a:lnTo>
                  <a:cubicBezTo>
                    <a:pt x="1186" y="8128"/>
                    <a:pt x="1093" y="8264"/>
                    <a:pt x="999" y="8400"/>
                  </a:cubicBezTo>
                  <a:cubicBezTo>
                    <a:pt x="906" y="8537"/>
                    <a:pt x="795" y="8673"/>
                    <a:pt x="693" y="8800"/>
                  </a:cubicBezTo>
                  <a:cubicBezTo>
                    <a:pt x="599" y="8928"/>
                    <a:pt x="472" y="9056"/>
                    <a:pt x="378" y="9158"/>
                  </a:cubicBezTo>
                  <a:lnTo>
                    <a:pt x="336" y="9192"/>
                  </a:lnTo>
                  <a:cubicBezTo>
                    <a:pt x="1" y="9541"/>
                    <a:pt x="296" y="10045"/>
                    <a:pt x="690" y="10045"/>
                  </a:cubicBezTo>
                  <a:cubicBezTo>
                    <a:pt x="776" y="10045"/>
                    <a:pt x="867" y="10021"/>
                    <a:pt x="957" y="9966"/>
                  </a:cubicBezTo>
                  <a:cubicBezTo>
                    <a:pt x="1144" y="9847"/>
                    <a:pt x="1306" y="9736"/>
                    <a:pt x="1459" y="9625"/>
                  </a:cubicBezTo>
                  <a:cubicBezTo>
                    <a:pt x="1620" y="9506"/>
                    <a:pt x="1773" y="9370"/>
                    <a:pt x="1918" y="9243"/>
                  </a:cubicBezTo>
                  <a:cubicBezTo>
                    <a:pt x="2071" y="9115"/>
                    <a:pt x="2224" y="8979"/>
                    <a:pt x="2352" y="8834"/>
                  </a:cubicBezTo>
                  <a:cubicBezTo>
                    <a:pt x="2488" y="8690"/>
                    <a:pt x="2624" y="8537"/>
                    <a:pt x="2752" y="8383"/>
                  </a:cubicBezTo>
                  <a:cubicBezTo>
                    <a:pt x="3841" y="7073"/>
                    <a:pt x="4419" y="5406"/>
                    <a:pt x="4377" y="3705"/>
                  </a:cubicBezTo>
                  <a:cubicBezTo>
                    <a:pt x="4402" y="3271"/>
                    <a:pt x="4317" y="2854"/>
                    <a:pt x="4266" y="2420"/>
                  </a:cubicBezTo>
                  <a:cubicBezTo>
                    <a:pt x="4257" y="2310"/>
                    <a:pt x="4232" y="2207"/>
                    <a:pt x="4206" y="2097"/>
                  </a:cubicBezTo>
                  <a:lnTo>
                    <a:pt x="4130" y="1791"/>
                  </a:lnTo>
                  <a:lnTo>
                    <a:pt x="3977" y="1170"/>
                  </a:lnTo>
                  <a:cubicBezTo>
                    <a:pt x="3951" y="1059"/>
                    <a:pt x="3909" y="948"/>
                    <a:pt x="3858" y="846"/>
                  </a:cubicBezTo>
                  <a:cubicBezTo>
                    <a:pt x="3593" y="311"/>
                    <a:pt x="3056" y="1"/>
                    <a:pt x="2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4962" y="1461045"/>
              <a:ext cx="537505" cy="1571025"/>
            </a:xfrm>
            <a:custGeom>
              <a:avLst/>
              <a:gdLst/>
              <a:ahLst/>
              <a:cxnLst/>
              <a:rect l="l" t="t" r="r" b="b"/>
              <a:pathLst>
                <a:path w="3148" h="9201" extrusionOk="0">
                  <a:moveTo>
                    <a:pt x="1538" y="1"/>
                  </a:moveTo>
                  <a:cubicBezTo>
                    <a:pt x="1526" y="1"/>
                    <a:pt x="1517" y="14"/>
                    <a:pt x="1523" y="30"/>
                  </a:cubicBezTo>
                  <a:cubicBezTo>
                    <a:pt x="3148" y="3178"/>
                    <a:pt x="2646" y="5500"/>
                    <a:pt x="1948" y="6887"/>
                  </a:cubicBezTo>
                  <a:cubicBezTo>
                    <a:pt x="1489" y="7789"/>
                    <a:pt x="825" y="8571"/>
                    <a:pt x="9" y="9167"/>
                  </a:cubicBezTo>
                  <a:cubicBezTo>
                    <a:pt x="0" y="9175"/>
                    <a:pt x="0" y="9184"/>
                    <a:pt x="9" y="9192"/>
                  </a:cubicBezTo>
                  <a:cubicBezTo>
                    <a:pt x="17" y="9192"/>
                    <a:pt x="17" y="9201"/>
                    <a:pt x="26" y="9201"/>
                  </a:cubicBezTo>
                  <a:cubicBezTo>
                    <a:pt x="26" y="9201"/>
                    <a:pt x="26" y="9201"/>
                    <a:pt x="34" y="9192"/>
                  </a:cubicBezTo>
                  <a:cubicBezTo>
                    <a:pt x="851" y="8597"/>
                    <a:pt x="1523" y="7814"/>
                    <a:pt x="1982" y="6904"/>
                  </a:cubicBezTo>
                  <a:cubicBezTo>
                    <a:pt x="2433" y="6011"/>
                    <a:pt x="2663" y="5033"/>
                    <a:pt x="2646" y="4037"/>
                  </a:cubicBezTo>
                  <a:cubicBezTo>
                    <a:pt x="2646" y="2761"/>
                    <a:pt x="2271" y="1409"/>
                    <a:pt x="1557" y="13"/>
                  </a:cubicBezTo>
                  <a:cubicBezTo>
                    <a:pt x="1551" y="5"/>
                    <a:pt x="1544" y="1"/>
                    <a:pt x="1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93972" y="1775559"/>
              <a:ext cx="329879" cy="284803"/>
            </a:xfrm>
            <a:custGeom>
              <a:avLst/>
              <a:gdLst/>
              <a:ahLst/>
              <a:cxnLst/>
              <a:rect l="l" t="t" r="r" b="b"/>
              <a:pathLst>
                <a:path w="1932" h="1668" extrusionOk="0">
                  <a:moveTo>
                    <a:pt x="26" y="0"/>
                  </a:moveTo>
                  <a:cubicBezTo>
                    <a:pt x="18" y="0"/>
                    <a:pt x="9" y="0"/>
                    <a:pt x="9" y="9"/>
                  </a:cubicBezTo>
                  <a:cubicBezTo>
                    <a:pt x="1" y="17"/>
                    <a:pt x="9" y="34"/>
                    <a:pt x="18" y="34"/>
                  </a:cubicBezTo>
                  <a:cubicBezTo>
                    <a:pt x="35" y="43"/>
                    <a:pt x="1617" y="587"/>
                    <a:pt x="1898" y="1651"/>
                  </a:cubicBezTo>
                  <a:cubicBezTo>
                    <a:pt x="1898" y="1659"/>
                    <a:pt x="1906" y="1668"/>
                    <a:pt x="1915" y="1668"/>
                  </a:cubicBezTo>
                  <a:lnTo>
                    <a:pt x="1923" y="1668"/>
                  </a:lnTo>
                  <a:cubicBezTo>
                    <a:pt x="1932" y="1668"/>
                    <a:pt x="1932" y="1651"/>
                    <a:pt x="1932" y="1642"/>
                  </a:cubicBezTo>
                  <a:cubicBezTo>
                    <a:pt x="1642" y="562"/>
                    <a:pt x="43" y="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074336" y="1485120"/>
              <a:ext cx="90153" cy="334148"/>
            </a:xfrm>
            <a:custGeom>
              <a:avLst/>
              <a:gdLst/>
              <a:ahLst/>
              <a:cxnLst/>
              <a:rect l="l" t="t" r="r" b="b"/>
              <a:pathLst>
                <a:path w="528" h="1957" extrusionOk="0">
                  <a:moveTo>
                    <a:pt x="434" y="0"/>
                  </a:moveTo>
                  <a:cubicBezTo>
                    <a:pt x="426" y="0"/>
                    <a:pt x="417" y="9"/>
                    <a:pt x="417" y="17"/>
                  </a:cubicBezTo>
                  <a:cubicBezTo>
                    <a:pt x="494" y="995"/>
                    <a:pt x="9" y="1931"/>
                    <a:pt x="9" y="1940"/>
                  </a:cubicBezTo>
                  <a:cubicBezTo>
                    <a:pt x="0" y="1948"/>
                    <a:pt x="0" y="1957"/>
                    <a:pt x="9" y="1957"/>
                  </a:cubicBezTo>
                  <a:lnTo>
                    <a:pt x="34" y="1957"/>
                  </a:lnTo>
                  <a:cubicBezTo>
                    <a:pt x="43" y="1948"/>
                    <a:pt x="528" y="1004"/>
                    <a:pt x="451" y="17"/>
                  </a:cubicBezTo>
                  <a:cubicBezTo>
                    <a:pt x="451" y="9"/>
                    <a:pt x="443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97558" y="2154615"/>
              <a:ext cx="205065" cy="232555"/>
            </a:xfrm>
            <a:custGeom>
              <a:avLst/>
              <a:gdLst/>
              <a:ahLst/>
              <a:cxnLst/>
              <a:rect l="l" t="t" r="r" b="b"/>
              <a:pathLst>
                <a:path w="1201" h="1362" extrusionOk="0">
                  <a:moveTo>
                    <a:pt x="1183" y="1"/>
                  </a:moveTo>
                  <a:cubicBezTo>
                    <a:pt x="1175" y="1"/>
                    <a:pt x="1166" y="1"/>
                    <a:pt x="1166" y="9"/>
                  </a:cubicBezTo>
                  <a:cubicBezTo>
                    <a:pt x="877" y="920"/>
                    <a:pt x="18" y="1328"/>
                    <a:pt x="9" y="1328"/>
                  </a:cubicBezTo>
                  <a:cubicBezTo>
                    <a:pt x="9" y="1328"/>
                    <a:pt x="1" y="1345"/>
                    <a:pt x="1" y="1353"/>
                  </a:cubicBezTo>
                  <a:cubicBezTo>
                    <a:pt x="9" y="1353"/>
                    <a:pt x="18" y="1362"/>
                    <a:pt x="18" y="1362"/>
                  </a:cubicBezTo>
                  <a:lnTo>
                    <a:pt x="26" y="1362"/>
                  </a:lnTo>
                  <a:cubicBezTo>
                    <a:pt x="35" y="1353"/>
                    <a:pt x="911" y="945"/>
                    <a:pt x="1200" y="26"/>
                  </a:cubicBezTo>
                  <a:cubicBezTo>
                    <a:pt x="1200" y="9"/>
                    <a:pt x="1200" y="1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29032" y="2376927"/>
              <a:ext cx="122253" cy="184575"/>
            </a:xfrm>
            <a:custGeom>
              <a:avLst/>
              <a:gdLst/>
              <a:ahLst/>
              <a:cxnLst/>
              <a:rect l="l" t="t" r="r" b="b"/>
              <a:pathLst>
                <a:path w="716" h="1081" extrusionOk="0">
                  <a:moveTo>
                    <a:pt x="52" y="0"/>
                  </a:moveTo>
                  <a:cubicBezTo>
                    <a:pt x="43" y="0"/>
                    <a:pt x="35" y="9"/>
                    <a:pt x="35" y="17"/>
                  </a:cubicBezTo>
                  <a:cubicBezTo>
                    <a:pt x="1" y="468"/>
                    <a:pt x="264" y="902"/>
                    <a:pt x="690" y="1081"/>
                  </a:cubicBezTo>
                  <a:lnTo>
                    <a:pt x="698" y="1081"/>
                  </a:lnTo>
                  <a:cubicBezTo>
                    <a:pt x="698" y="1081"/>
                    <a:pt x="707" y="1072"/>
                    <a:pt x="707" y="1064"/>
                  </a:cubicBezTo>
                  <a:cubicBezTo>
                    <a:pt x="715" y="1055"/>
                    <a:pt x="707" y="1047"/>
                    <a:pt x="698" y="1047"/>
                  </a:cubicBezTo>
                  <a:cubicBezTo>
                    <a:pt x="290" y="868"/>
                    <a:pt x="35" y="460"/>
                    <a:pt x="69" y="17"/>
                  </a:cubicBezTo>
                  <a:cubicBezTo>
                    <a:pt x="69" y="9"/>
                    <a:pt x="60" y="0"/>
                    <a:pt x="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1475499" y="-201725"/>
            <a:ext cx="6235659" cy="5705605"/>
          </a:xfrm>
          <a:custGeom>
            <a:avLst/>
            <a:gdLst/>
            <a:ahLst/>
            <a:cxnLst/>
            <a:rect l="l" t="t" r="r" b="b"/>
            <a:pathLst>
              <a:path w="17611" h="16114" extrusionOk="0">
                <a:moveTo>
                  <a:pt x="8930" y="1"/>
                </a:moveTo>
                <a:cubicBezTo>
                  <a:pt x="8776" y="1"/>
                  <a:pt x="8623" y="60"/>
                  <a:pt x="8508" y="180"/>
                </a:cubicBezTo>
                <a:lnTo>
                  <a:pt x="239" y="8448"/>
                </a:lnTo>
                <a:cubicBezTo>
                  <a:pt x="1" y="8687"/>
                  <a:pt x="1" y="9061"/>
                  <a:pt x="239" y="9291"/>
                </a:cubicBezTo>
                <a:lnTo>
                  <a:pt x="7062" y="16113"/>
                </a:lnTo>
                <a:lnTo>
                  <a:pt x="10303" y="16113"/>
                </a:lnTo>
                <a:lnTo>
                  <a:pt x="17372" y="9044"/>
                </a:lnTo>
                <a:cubicBezTo>
                  <a:pt x="17610" y="8814"/>
                  <a:pt x="17610" y="8431"/>
                  <a:pt x="17372" y="8202"/>
                </a:cubicBezTo>
                <a:lnTo>
                  <a:pt x="9358" y="180"/>
                </a:lnTo>
                <a:cubicBezTo>
                  <a:pt x="9239" y="60"/>
                  <a:pt x="9084" y="1"/>
                  <a:pt x="89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2196425" y="2199300"/>
            <a:ext cx="47511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16915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2391925" y="3484438"/>
            <a:ext cx="43602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5"/>
          <p:cNvGrpSpPr/>
          <p:nvPr/>
        </p:nvGrpSpPr>
        <p:grpSpPr>
          <a:xfrm rot="-2700000">
            <a:off x="90588" y="125801"/>
            <a:ext cx="842909" cy="1211146"/>
            <a:chOff x="-1586739" y="1164800"/>
            <a:chExt cx="999541" cy="1435965"/>
          </a:xfrm>
        </p:grpSpPr>
        <p:sp>
          <p:nvSpPr>
            <p:cNvPr id="73" name="Google Shape;73;p5"/>
            <p:cNvSpPr/>
            <p:nvPr/>
          </p:nvSpPr>
          <p:spPr>
            <a:xfrm>
              <a:off x="-1586739" y="1164800"/>
              <a:ext cx="999541" cy="1435965"/>
            </a:xfrm>
            <a:custGeom>
              <a:avLst/>
              <a:gdLst/>
              <a:ahLst/>
              <a:cxnLst/>
              <a:rect l="l" t="t" r="r" b="b"/>
              <a:pathLst>
                <a:path w="5854" h="8410" extrusionOk="0">
                  <a:moveTo>
                    <a:pt x="5015" y="1"/>
                  </a:moveTo>
                  <a:cubicBezTo>
                    <a:pt x="4916" y="1"/>
                    <a:pt x="4817" y="12"/>
                    <a:pt x="4722" y="30"/>
                  </a:cubicBezTo>
                  <a:cubicBezTo>
                    <a:pt x="4050" y="166"/>
                    <a:pt x="3463" y="583"/>
                    <a:pt x="3123" y="1178"/>
                  </a:cubicBezTo>
                  <a:cubicBezTo>
                    <a:pt x="2944" y="1493"/>
                    <a:pt x="2833" y="1868"/>
                    <a:pt x="2595" y="2157"/>
                  </a:cubicBezTo>
                  <a:cubicBezTo>
                    <a:pt x="2357" y="2446"/>
                    <a:pt x="2017" y="2616"/>
                    <a:pt x="1719" y="2846"/>
                  </a:cubicBezTo>
                  <a:cubicBezTo>
                    <a:pt x="1421" y="3067"/>
                    <a:pt x="1149" y="3382"/>
                    <a:pt x="1158" y="3756"/>
                  </a:cubicBezTo>
                  <a:cubicBezTo>
                    <a:pt x="1158" y="4062"/>
                    <a:pt x="1370" y="4343"/>
                    <a:pt x="1370" y="4658"/>
                  </a:cubicBezTo>
                  <a:cubicBezTo>
                    <a:pt x="1370" y="5126"/>
                    <a:pt x="953" y="5466"/>
                    <a:pt x="656" y="5832"/>
                  </a:cubicBezTo>
                  <a:cubicBezTo>
                    <a:pt x="94" y="6572"/>
                    <a:pt x="1" y="7576"/>
                    <a:pt x="426" y="8409"/>
                  </a:cubicBezTo>
                  <a:lnTo>
                    <a:pt x="4509" y="7839"/>
                  </a:lnTo>
                  <a:cubicBezTo>
                    <a:pt x="4390" y="7550"/>
                    <a:pt x="4246" y="7278"/>
                    <a:pt x="4058" y="7023"/>
                  </a:cubicBezTo>
                  <a:cubicBezTo>
                    <a:pt x="3829" y="6725"/>
                    <a:pt x="3574" y="6385"/>
                    <a:pt x="3633" y="6010"/>
                  </a:cubicBezTo>
                  <a:cubicBezTo>
                    <a:pt x="3693" y="5636"/>
                    <a:pt x="4033" y="5415"/>
                    <a:pt x="4348" y="5219"/>
                  </a:cubicBezTo>
                  <a:cubicBezTo>
                    <a:pt x="4654" y="5024"/>
                    <a:pt x="4994" y="4794"/>
                    <a:pt x="5071" y="4437"/>
                  </a:cubicBezTo>
                  <a:cubicBezTo>
                    <a:pt x="5173" y="3935"/>
                    <a:pt x="4696" y="3475"/>
                    <a:pt x="4671" y="2973"/>
                  </a:cubicBezTo>
                  <a:cubicBezTo>
                    <a:pt x="4654" y="2625"/>
                    <a:pt x="4850" y="2301"/>
                    <a:pt x="5071" y="2029"/>
                  </a:cubicBezTo>
                  <a:cubicBezTo>
                    <a:pt x="5292" y="1757"/>
                    <a:pt x="5547" y="1502"/>
                    <a:pt x="5700" y="1187"/>
                  </a:cubicBezTo>
                  <a:cubicBezTo>
                    <a:pt x="5845" y="872"/>
                    <a:pt x="5853" y="455"/>
                    <a:pt x="5607" y="209"/>
                  </a:cubicBezTo>
                  <a:cubicBezTo>
                    <a:pt x="5454" y="56"/>
                    <a:pt x="5236" y="1"/>
                    <a:pt x="5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-1249687" y="1250173"/>
              <a:ext cx="507113" cy="1317127"/>
            </a:xfrm>
            <a:custGeom>
              <a:avLst/>
              <a:gdLst/>
              <a:ahLst/>
              <a:cxnLst/>
              <a:rect l="l" t="t" r="r" b="b"/>
              <a:pathLst>
                <a:path w="2970" h="7714" extrusionOk="0">
                  <a:moveTo>
                    <a:pt x="2936" y="0"/>
                  </a:moveTo>
                  <a:cubicBezTo>
                    <a:pt x="2929" y="0"/>
                    <a:pt x="2922" y="2"/>
                    <a:pt x="2918" y="6"/>
                  </a:cubicBezTo>
                  <a:cubicBezTo>
                    <a:pt x="485" y="2414"/>
                    <a:pt x="323" y="4234"/>
                    <a:pt x="111" y="6531"/>
                  </a:cubicBezTo>
                  <a:cubicBezTo>
                    <a:pt x="77" y="6906"/>
                    <a:pt x="43" y="7288"/>
                    <a:pt x="0" y="7680"/>
                  </a:cubicBezTo>
                  <a:cubicBezTo>
                    <a:pt x="0" y="7697"/>
                    <a:pt x="9" y="7714"/>
                    <a:pt x="26" y="7714"/>
                  </a:cubicBezTo>
                  <a:lnTo>
                    <a:pt x="34" y="7714"/>
                  </a:lnTo>
                  <a:cubicBezTo>
                    <a:pt x="43" y="7714"/>
                    <a:pt x="60" y="7705"/>
                    <a:pt x="60" y="7688"/>
                  </a:cubicBezTo>
                  <a:cubicBezTo>
                    <a:pt x="102" y="7288"/>
                    <a:pt x="136" y="6914"/>
                    <a:pt x="170" y="6540"/>
                  </a:cubicBezTo>
                  <a:cubicBezTo>
                    <a:pt x="375" y="4251"/>
                    <a:pt x="536" y="2439"/>
                    <a:pt x="2961" y="49"/>
                  </a:cubicBezTo>
                  <a:cubicBezTo>
                    <a:pt x="2969" y="40"/>
                    <a:pt x="2969" y="15"/>
                    <a:pt x="2961" y="6"/>
                  </a:cubicBezTo>
                  <a:cubicBezTo>
                    <a:pt x="2952" y="2"/>
                    <a:pt x="2944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5"/>
          <p:cNvSpPr/>
          <p:nvPr/>
        </p:nvSpPr>
        <p:spPr>
          <a:xfrm>
            <a:off x="-718525" y="-404150"/>
            <a:ext cx="10684387" cy="5834816"/>
          </a:xfrm>
          <a:custGeom>
            <a:avLst/>
            <a:gdLst/>
            <a:ahLst/>
            <a:cxnLst/>
            <a:rect l="l" t="t" r="r" b="b"/>
            <a:pathLst>
              <a:path w="18683" h="17705" extrusionOk="0">
                <a:moveTo>
                  <a:pt x="9780" y="1"/>
                </a:moveTo>
                <a:cubicBezTo>
                  <a:pt x="5885" y="1"/>
                  <a:pt x="2169" y="3104"/>
                  <a:pt x="979" y="7666"/>
                </a:cubicBezTo>
                <a:cubicBezTo>
                  <a:pt x="1" y="11443"/>
                  <a:pt x="1013" y="15186"/>
                  <a:pt x="3327" y="17449"/>
                </a:cubicBezTo>
                <a:lnTo>
                  <a:pt x="3387" y="17509"/>
                </a:lnTo>
                <a:cubicBezTo>
                  <a:pt x="3455" y="17577"/>
                  <a:pt x="3531" y="17636"/>
                  <a:pt x="3599" y="17704"/>
                </a:cubicBezTo>
                <a:lnTo>
                  <a:pt x="13621" y="17704"/>
                </a:lnTo>
                <a:cubicBezTo>
                  <a:pt x="13706" y="17636"/>
                  <a:pt x="13782" y="17577"/>
                  <a:pt x="13859" y="17509"/>
                </a:cubicBezTo>
                <a:lnTo>
                  <a:pt x="13927" y="17449"/>
                </a:lnTo>
                <a:cubicBezTo>
                  <a:pt x="15492" y="16105"/>
                  <a:pt x="16709" y="14191"/>
                  <a:pt x="17304" y="11920"/>
                </a:cubicBezTo>
                <a:cubicBezTo>
                  <a:pt x="18682" y="6637"/>
                  <a:pt x="16139" y="1414"/>
                  <a:pt x="11630" y="240"/>
                </a:cubicBezTo>
                <a:cubicBezTo>
                  <a:pt x="11015" y="78"/>
                  <a:pt x="10395" y="1"/>
                  <a:pt x="97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5"/>
          <p:cNvGrpSpPr/>
          <p:nvPr/>
        </p:nvGrpSpPr>
        <p:grpSpPr>
          <a:xfrm rot="2510859">
            <a:off x="7487402" y="2973848"/>
            <a:ext cx="1296486" cy="2946426"/>
            <a:chOff x="565343" y="1395820"/>
            <a:chExt cx="754693" cy="1715134"/>
          </a:xfrm>
        </p:grpSpPr>
        <p:sp>
          <p:nvSpPr>
            <p:cNvPr id="77" name="Google Shape;77;p5"/>
            <p:cNvSpPr/>
            <p:nvPr/>
          </p:nvSpPr>
          <p:spPr>
            <a:xfrm>
              <a:off x="565343" y="1395820"/>
              <a:ext cx="754693" cy="1715134"/>
            </a:xfrm>
            <a:custGeom>
              <a:avLst/>
              <a:gdLst/>
              <a:ahLst/>
              <a:cxnLst/>
              <a:rect l="l" t="t" r="r" b="b"/>
              <a:pathLst>
                <a:path w="4420" h="10045" extrusionOk="0">
                  <a:moveTo>
                    <a:pt x="2499" y="1"/>
                  </a:moveTo>
                  <a:cubicBezTo>
                    <a:pt x="2269" y="1"/>
                    <a:pt x="2035" y="54"/>
                    <a:pt x="1816" y="166"/>
                  </a:cubicBezTo>
                  <a:cubicBezTo>
                    <a:pt x="1067" y="549"/>
                    <a:pt x="778" y="1476"/>
                    <a:pt x="1169" y="2216"/>
                  </a:cubicBezTo>
                  <a:lnTo>
                    <a:pt x="1220" y="2310"/>
                  </a:lnTo>
                  <a:lnTo>
                    <a:pt x="1425" y="2718"/>
                  </a:lnTo>
                  <a:lnTo>
                    <a:pt x="1527" y="2922"/>
                  </a:lnTo>
                  <a:cubicBezTo>
                    <a:pt x="1569" y="2982"/>
                    <a:pt x="1603" y="3050"/>
                    <a:pt x="1620" y="3126"/>
                  </a:cubicBezTo>
                  <a:cubicBezTo>
                    <a:pt x="1714" y="3407"/>
                    <a:pt x="1859" y="3688"/>
                    <a:pt x="1910" y="3977"/>
                  </a:cubicBezTo>
                  <a:cubicBezTo>
                    <a:pt x="2063" y="4555"/>
                    <a:pt x="2105" y="5159"/>
                    <a:pt x="2037" y="5755"/>
                  </a:cubicBezTo>
                  <a:cubicBezTo>
                    <a:pt x="1978" y="6384"/>
                    <a:pt x="1799" y="6997"/>
                    <a:pt x="1510" y="7567"/>
                  </a:cubicBezTo>
                  <a:lnTo>
                    <a:pt x="1272" y="7992"/>
                  </a:lnTo>
                  <a:cubicBezTo>
                    <a:pt x="1186" y="8128"/>
                    <a:pt x="1093" y="8264"/>
                    <a:pt x="999" y="8400"/>
                  </a:cubicBezTo>
                  <a:cubicBezTo>
                    <a:pt x="906" y="8537"/>
                    <a:pt x="795" y="8673"/>
                    <a:pt x="693" y="8800"/>
                  </a:cubicBezTo>
                  <a:cubicBezTo>
                    <a:pt x="599" y="8928"/>
                    <a:pt x="472" y="9056"/>
                    <a:pt x="378" y="9158"/>
                  </a:cubicBezTo>
                  <a:lnTo>
                    <a:pt x="336" y="9192"/>
                  </a:lnTo>
                  <a:cubicBezTo>
                    <a:pt x="1" y="9541"/>
                    <a:pt x="296" y="10045"/>
                    <a:pt x="690" y="10045"/>
                  </a:cubicBezTo>
                  <a:cubicBezTo>
                    <a:pt x="776" y="10045"/>
                    <a:pt x="867" y="10021"/>
                    <a:pt x="957" y="9966"/>
                  </a:cubicBezTo>
                  <a:cubicBezTo>
                    <a:pt x="1144" y="9847"/>
                    <a:pt x="1306" y="9736"/>
                    <a:pt x="1459" y="9625"/>
                  </a:cubicBezTo>
                  <a:cubicBezTo>
                    <a:pt x="1620" y="9506"/>
                    <a:pt x="1773" y="9370"/>
                    <a:pt x="1918" y="9243"/>
                  </a:cubicBezTo>
                  <a:cubicBezTo>
                    <a:pt x="2071" y="9115"/>
                    <a:pt x="2224" y="8979"/>
                    <a:pt x="2352" y="8834"/>
                  </a:cubicBezTo>
                  <a:cubicBezTo>
                    <a:pt x="2488" y="8690"/>
                    <a:pt x="2624" y="8537"/>
                    <a:pt x="2752" y="8383"/>
                  </a:cubicBezTo>
                  <a:cubicBezTo>
                    <a:pt x="3841" y="7073"/>
                    <a:pt x="4419" y="5406"/>
                    <a:pt x="4377" y="3705"/>
                  </a:cubicBezTo>
                  <a:cubicBezTo>
                    <a:pt x="4402" y="3271"/>
                    <a:pt x="4317" y="2854"/>
                    <a:pt x="4266" y="2420"/>
                  </a:cubicBezTo>
                  <a:cubicBezTo>
                    <a:pt x="4257" y="2310"/>
                    <a:pt x="4232" y="2207"/>
                    <a:pt x="4206" y="2097"/>
                  </a:cubicBezTo>
                  <a:lnTo>
                    <a:pt x="4130" y="1791"/>
                  </a:lnTo>
                  <a:lnTo>
                    <a:pt x="3977" y="1170"/>
                  </a:lnTo>
                  <a:cubicBezTo>
                    <a:pt x="3951" y="1059"/>
                    <a:pt x="3909" y="948"/>
                    <a:pt x="3858" y="846"/>
                  </a:cubicBezTo>
                  <a:cubicBezTo>
                    <a:pt x="3593" y="311"/>
                    <a:pt x="3056" y="1"/>
                    <a:pt x="2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674962" y="1461045"/>
              <a:ext cx="537505" cy="1571025"/>
            </a:xfrm>
            <a:custGeom>
              <a:avLst/>
              <a:gdLst/>
              <a:ahLst/>
              <a:cxnLst/>
              <a:rect l="l" t="t" r="r" b="b"/>
              <a:pathLst>
                <a:path w="3148" h="9201" extrusionOk="0">
                  <a:moveTo>
                    <a:pt x="1538" y="1"/>
                  </a:moveTo>
                  <a:cubicBezTo>
                    <a:pt x="1526" y="1"/>
                    <a:pt x="1517" y="14"/>
                    <a:pt x="1523" y="30"/>
                  </a:cubicBezTo>
                  <a:cubicBezTo>
                    <a:pt x="3148" y="3178"/>
                    <a:pt x="2646" y="5500"/>
                    <a:pt x="1948" y="6887"/>
                  </a:cubicBezTo>
                  <a:cubicBezTo>
                    <a:pt x="1489" y="7789"/>
                    <a:pt x="825" y="8571"/>
                    <a:pt x="9" y="9167"/>
                  </a:cubicBezTo>
                  <a:cubicBezTo>
                    <a:pt x="0" y="9175"/>
                    <a:pt x="0" y="9184"/>
                    <a:pt x="9" y="9192"/>
                  </a:cubicBezTo>
                  <a:cubicBezTo>
                    <a:pt x="17" y="9192"/>
                    <a:pt x="17" y="9201"/>
                    <a:pt x="26" y="9201"/>
                  </a:cubicBezTo>
                  <a:cubicBezTo>
                    <a:pt x="26" y="9201"/>
                    <a:pt x="26" y="9201"/>
                    <a:pt x="34" y="9192"/>
                  </a:cubicBezTo>
                  <a:cubicBezTo>
                    <a:pt x="851" y="8597"/>
                    <a:pt x="1523" y="7814"/>
                    <a:pt x="1982" y="6904"/>
                  </a:cubicBezTo>
                  <a:cubicBezTo>
                    <a:pt x="2433" y="6011"/>
                    <a:pt x="2663" y="5033"/>
                    <a:pt x="2646" y="4037"/>
                  </a:cubicBezTo>
                  <a:cubicBezTo>
                    <a:pt x="2646" y="2761"/>
                    <a:pt x="2271" y="1409"/>
                    <a:pt x="1557" y="13"/>
                  </a:cubicBezTo>
                  <a:cubicBezTo>
                    <a:pt x="1551" y="5"/>
                    <a:pt x="1544" y="1"/>
                    <a:pt x="1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93972" y="1775559"/>
              <a:ext cx="329879" cy="284803"/>
            </a:xfrm>
            <a:custGeom>
              <a:avLst/>
              <a:gdLst/>
              <a:ahLst/>
              <a:cxnLst/>
              <a:rect l="l" t="t" r="r" b="b"/>
              <a:pathLst>
                <a:path w="1932" h="1668" extrusionOk="0">
                  <a:moveTo>
                    <a:pt x="26" y="0"/>
                  </a:moveTo>
                  <a:cubicBezTo>
                    <a:pt x="18" y="0"/>
                    <a:pt x="9" y="0"/>
                    <a:pt x="9" y="9"/>
                  </a:cubicBezTo>
                  <a:cubicBezTo>
                    <a:pt x="1" y="17"/>
                    <a:pt x="9" y="34"/>
                    <a:pt x="18" y="34"/>
                  </a:cubicBezTo>
                  <a:cubicBezTo>
                    <a:pt x="35" y="43"/>
                    <a:pt x="1617" y="587"/>
                    <a:pt x="1898" y="1651"/>
                  </a:cubicBezTo>
                  <a:cubicBezTo>
                    <a:pt x="1898" y="1659"/>
                    <a:pt x="1906" y="1668"/>
                    <a:pt x="1915" y="1668"/>
                  </a:cubicBezTo>
                  <a:lnTo>
                    <a:pt x="1923" y="1668"/>
                  </a:lnTo>
                  <a:cubicBezTo>
                    <a:pt x="1932" y="1668"/>
                    <a:pt x="1932" y="1651"/>
                    <a:pt x="1932" y="1642"/>
                  </a:cubicBezTo>
                  <a:cubicBezTo>
                    <a:pt x="1642" y="562"/>
                    <a:pt x="43" y="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1074336" y="1485120"/>
              <a:ext cx="90153" cy="334148"/>
            </a:xfrm>
            <a:custGeom>
              <a:avLst/>
              <a:gdLst/>
              <a:ahLst/>
              <a:cxnLst/>
              <a:rect l="l" t="t" r="r" b="b"/>
              <a:pathLst>
                <a:path w="528" h="1957" extrusionOk="0">
                  <a:moveTo>
                    <a:pt x="434" y="0"/>
                  </a:moveTo>
                  <a:cubicBezTo>
                    <a:pt x="426" y="0"/>
                    <a:pt x="417" y="9"/>
                    <a:pt x="417" y="17"/>
                  </a:cubicBezTo>
                  <a:cubicBezTo>
                    <a:pt x="494" y="995"/>
                    <a:pt x="9" y="1931"/>
                    <a:pt x="9" y="1940"/>
                  </a:cubicBezTo>
                  <a:cubicBezTo>
                    <a:pt x="0" y="1948"/>
                    <a:pt x="0" y="1957"/>
                    <a:pt x="9" y="1957"/>
                  </a:cubicBezTo>
                  <a:lnTo>
                    <a:pt x="34" y="1957"/>
                  </a:lnTo>
                  <a:cubicBezTo>
                    <a:pt x="43" y="1948"/>
                    <a:pt x="528" y="1004"/>
                    <a:pt x="451" y="17"/>
                  </a:cubicBezTo>
                  <a:cubicBezTo>
                    <a:pt x="451" y="9"/>
                    <a:pt x="443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1097558" y="2154615"/>
              <a:ext cx="205065" cy="232555"/>
            </a:xfrm>
            <a:custGeom>
              <a:avLst/>
              <a:gdLst/>
              <a:ahLst/>
              <a:cxnLst/>
              <a:rect l="l" t="t" r="r" b="b"/>
              <a:pathLst>
                <a:path w="1201" h="1362" extrusionOk="0">
                  <a:moveTo>
                    <a:pt x="1183" y="1"/>
                  </a:moveTo>
                  <a:cubicBezTo>
                    <a:pt x="1175" y="1"/>
                    <a:pt x="1166" y="1"/>
                    <a:pt x="1166" y="9"/>
                  </a:cubicBezTo>
                  <a:cubicBezTo>
                    <a:pt x="877" y="920"/>
                    <a:pt x="18" y="1328"/>
                    <a:pt x="9" y="1328"/>
                  </a:cubicBezTo>
                  <a:cubicBezTo>
                    <a:pt x="9" y="1328"/>
                    <a:pt x="1" y="1345"/>
                    <a:pt x="1" y="1353"/>
                  </a:cubicBezTo>
                  <a:cubicBezTo>
                    <a:pt x="9" y="1353"/>
                    <a:pt x="18" y="1362"/>
                    <a:pt x="18" y="1362"/>
                  </a:cubicBezTo>
                  <a:lnTo>
                    <a:pt x="26" y="1362"/>
                  </a:lnTo>
                  <a:cubicBezTo>
                    <a:pt x="35" y="1353"/>
                    <a:pt x="911" y="945"/>
                    <a:pt x="1200" y="26"/>
                  </a:cubicBezTo>
                  <a:cubicBezTo>
                    <a:pt x="1200" y="9"/>
                    <a:pt x="1200" y="1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929032" y="2376927"/>
              <a:ext cx="122253" cy="184575"/>
            </a:xfrm>
            <a:custGeom>
              <a:avLst/>
              <a:gdLst/>
              <a:ahLst/>
              <a:cxnLst/>
              <a:rect l="l" t="t" r="r" b="b"/>
              <a:pathLst>
                <a:path w="716" h="1081" extrusionOk="0">
                  <a:moveTo>
                    <a:pt x="52" y="0"/>
                  </a:moveTo>
                  <a:cubicBezTo>
                    <a:pt x="43" y="0"/>
                    <a:pt x="35" y="9"/>
                    <a:pt x="35" y="17"/>
                  </a:cubicBezTo>
                  <a:cubicBezTo>
                    <a:pt x="1" y="468"/>
                    <a:pt x="264" y="902"/>
                    <a:pt x="690" y="1081"/>
                  </a:cubicBezTo>
                  <a:lnTo>
                    <a:pt x="698" y="1081"/>
                  </a:lnTo>
                  <a:cubicBezTo>
                    <a:pt x="698" y="1081"/>
                    <a:pt x="707" y="1072"/>
                    <a:pt x="707" y="1064"/>
                  </a:cubicBezTo>
                  <a:cubicBezTo>
                    <a:pt x="715" y="1055"/>
                    <a:pt x="707" y="1047"/>
                    <a:pt x="698" y="1047"/>
                  </a:cubicBezTo>
                  <a:cubicBezTo>
                    <a:pt x="290" y="868"/>
                    <a:pt x="35" y="460"/>
                    <a:pt x="69" y="17"/>
                  </a:cubicBezTo>
                  <a:cubicBezTo>
                    <a:pt x="69" y="9"/>
                    <a:pt x="60" y="0"/>
                    <a:pt x="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1350025" y="2572125"/>
            <a:ext cx="257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100">
                <a:solidFill>
                  <a:schemeClr val="accen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2"/>
          </p:nvPr>
        </p:nvSpPr>
        <p:spPr>
          <a:xfrm>
            <a:off x="5004925" y="2572125"/>
            <a:ext cx="257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100">
                <a:solidFill>
                  <a:schemeClr val="accen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1350025" y="3068625"/>
            <a:ext cx="2570400" cy="10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4"/>
          </p:nvPr>
        </p:nvSpPr>
        <p:spPr>
          <a:xfrm>
            <a:off x="5004925" y="3068625"/>
            <a:ext cx="2570400" cy="10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 rot="-635438">
            <a:off x="201650" y="13104"/>
            <a:ext cx="965989" cy="1384412"/>
            <a:chOff x="2103593" y="1761572"/>
            <a:chExt cx="2096102" cy="3004798"/>
          </a:xfrm>
        </p:grpSpPr>
        <p:sp>
          <p:nvSpPr>
            <p:cNvPr id="90" name="Google Shape;90;p6"/>
            <p:cNvSpPr/>
            <p:nvPr/>
          </p:nvSpPr>
          <p:spPr>
            <a:xfrm>
              <a:off x="2103593" y="1765262"/>
              <a:ext cx="2096102" cy="3001109"/>
            </a:xfrm>
            <a:custGeom>
              <a:avLst/>
              <a:gdLst/>
              <a:ahLst/>
              <a:cxnLst/>
              <a:rect l="l" t="t" r="r" b="b"/>
              <a:pathLst>
                <a:path w="8521" h="12200" extrusionOk="0">
                  <a:moveTo>
                    <a:pt x="445" y="0"/>
                  </a:moveTo>
                  <a:cubicBezTo>
                    <a:pt x="217" y="0"/>
                    <a:pt x="0" y="192"/>
                    <a:pt x="30" y="457"/>
                  </a:cubicBezTo>
                  <a:cubicBezTo>
                    <a:pt x="286" y="2915"/>
                    <a:pt x="966" y="8921"/>
                    <a:pt x="1596" y="10257"/>
                  </a:cubicBezTo>
                  <a:cubicBezTo>
                    <a:pt x="2174" y="11482"/>
                    <a:pt x="3394" y="12199"/>
                    <a:pt x="4666" y="12199"/>
                  </a:cubicBezTo>
                  <a:cubicBezTo>
                    <a:pt x="5151" y="12199"/>
                    <a:pt x="5645" y="12094"/>
                    <a:pt x="6113" y="11873"/>
                  </a:cubicBezTo>
                  <a:cubicBezTo>
                    <a:pt x="7797" y="11074"/>
                    <a:pt x="8520" y="9049"/>
                    <a:pt x="7721" y="7356"/>
                  </a:cubicBezTo>
                  <a:cubicBezTo>
                    <a:pt x="7091" y="6021"/>
                    <a:pt x="2574" y="1810"/>
                    <a:pt x="719" y="108"/>
                  </a:cubicBezTo>
                  <a:cubicBezTo>
                    <a:pt x="637" y="33"/>
                    <a:pt x="540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2180096" y="1761572"/>
              <a:ext cx="1404371" cy="2941332"/>
            </a:xfrm>
            <a:custGeom>
              <a:avLst/>
              <a:gdLst/>
              <a:ahLst/>
              <a:cxnLst/>
              <a:rect l="l" t="t" r="r" b="b"/>
              <a:pathLst>
                <a:path w="5709" h="11957" extrusionOk="0">
                  <a:moveTo>
                    <a:pt x="40" y="1"/>
                  </a:moveTo>
                  <a:cubicBezTo>
                    <a:pt x="36" y="1"/>
                    <a:pt x="31" y="2"/>
                    <a:pt x="26" y="4"/>
                  </a:cubicBezTo>
                  <a:cubicBezTo>
                    <a:pt x="9" y="13"/>
                    <a:pt x="0" y="30"/>
                    <a:pt x="9" y="38"/>
                  </a:cubicBezTo>
                  <a:lnTo>
                    <a:pt x="5649" y="11939"/>
                  </a:lnTo>
                  <a:cubicBezTo>
                    <a:pt x="5649" y="11948"/>
                    <a:pt x="5666" y="11956"/>
                    <a:pt x="5674" y="11956"/>
                  </a:cubicBezTo>
                  <a:lnTo>
                    <a:pt x="5683" y="11956"/>
                  </a:lnTo>
                  <a:cubicBezTo>
                    <a:pt x="5700" y="11948"/>
                    <a:pt x="5708" y="11931"/>
                    <a:pt x="5700" y="11914"/>
                  </a:cubicBezTo>
                  <a:lnTo>
                    <a:pt x="60" y="13"/>
                  </a:lnTo>
                  <a:cubicBezTo>
                    <a:pt x="60" y="7"/>
                    <a:pt x="5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3234664" y="3020064"/>
              <a:ext cx="333074" cy="979788"/>
            </a:xfrm>
            <a:custGeom>
              <a:avLst/>
              <a:gdLst/>
              <a:ahLst/>
              <a:cxnLst/>
              <a:rect l="l" t="t" r="r" b="b"/>
              <a:pathLst>
                <a:path w="1354" h="3983" extrusionOk="0">
                  <a:moveTo>
                    <a:pt x="1328" y="1"/>
                  </a:moveTo>
                  <a:cubicBezTo>
                    <a:pt x="1311" y="1"/>
                    <a:pt x="1294" y="9"/>
                    <a:pt x="1294" y="26"/>
                  </a:cubicBezTo>
                  <a:lnTo>
                    <a:pt x="9" y="3948"/>
                  </a:lnTo>
                  <a:cubicBezTo>
                    <a:pt x="1" y="3965"/>
                    <a:pt x="9" y="3982"/>
                    <a:pt x="26" y="3982"/>
                  </a:cubicBezTo>
                  <a:lnTo>
                    <a:pt x="35" y="3982"/>
                  </a:lnTo>
                  <a:cubicBezTo>
                    <a:pt x="43" y="3982"/>
                    <a:pt x="52" y="3974"/>
                    <a:pt x="60" y="3965"/>
                  </a:cubicBezTo>
                  <a:lnTo>
                    <a:pt x="1345" y="43"/>
                  </a:lnTo>
                  <a:cubicBezTo>
                    <a:pt x="1353" y="26"/>
                    <a:pt x="1345" y="9"/>
                    <a:pt x="1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3157177" y="2875667"/>
              <a:ext cx="270346" cy="958633"/>
            </a:xfrm>
            <a:custGeom>
              <a:avLst/>
              <a:gdLst/>
              <a:ahLst/>
              <a:cxnLst/>
              <a:rect l="l" t="t" r="r" b="b"/>
              <a:pathLst>
                <a:path w="1099" h="3897" extrusionOk="0">
                  <a:moveTo>
                    <a:pt x="1073" y="1"/>
                  </a:moveTo>
                  <a:cubicBezTo>
                    <a:pt x="1056" y="1"/>
                    <a:pt x="1039" y="9"/>
                    <a:pt x="1030" y="18"/>
                  </a:cubicBezTo>
                  <a:lnTo>
                    <a:pt x="1" y="3863"/>
                  </a:lnTo>
                  <a:cubicBezTo>
                    <a:pt x="1" y="3880"/>
                    <a:pt x="9" y="3897"/>
                    <a:pt x="26" y="3897"/>
                  </a:cubicBezTo>
                  <a:lnTo>
                    <a:pt x="35" y="3897"/>
                  </a:lnTo>
                  <a:cubicBezTo>
                    <a:pt x="43" y="3897"/>
                    <a:pt x="52" y="3888"/>
                    <a:pt x="52" y="3871"/>
                  </a:cubicBezTo>
                  <a:lnTo>
                    <a:pt x="1090" y="35"/>
                  </a:lnTo>
                  <a:cubicBezTo>
                    <a:pt x="1098" y="18"/>
                    <a:pt x="1081" y="1"/>
                    <a:pt x="1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2269883" y="3241948"/>
              <a:ext cx="801936" cy="376861"/>
            </a:xfrm>
            <a:custGeom>
              <a:avLst/>
              <a:gdLst/>
              <a:ahLst/>
              <a:cxnLst/>
              <a:rect l="l" t="t" r="r" b="b"/>
              <a:pathLst>
                <a:path w="3260" h="1532" extrusionOk="0">
                  <a:moveTo>
                    <a:pt x="43" y="0"/>
                  </a:moveTo>
                  <a:cubicBezTo>
                    <a:pt x="26" y="0"/>
                    <a:pt x="9" y="0"/>
                    <a:pt x="9" y="18"/>
                  </a:cubicBezTo>
                  <a:cubicBezTo>
                    <a:pt x="1" y="35"/>
                    <a:pt x="1" y="52"/>
                    <a:pt x="18" y="52"/>
                  </a:cubicBezTo>
                  <a:lnTo>
                    <a:pt x="3208" y="1532"/>
                  </a:lnTo>
                  <a:lnTo>
                    <a:pt x="3225" y="1532"/>
                  </a:lnTo>
                  <a:cubicBezTo>
                    <a:pt x="3251" y="1532"/>
                    <a:pt x="3259" y="1489"/>
                    <a:pt x="3234" y="148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2669620" y="2314806"/>
              <a:ext cx="184494" cy="490017"/>
            </a:xfrm>
            <a:custGeom>
              <a:avLst/>
              <a:gdLst/>
              <a:ahLst/>
              <a:cxnLst/>
              <a:rect l="l" t="t" r="r" b="b"/>
              <a:pathLst>
                <a:path w="750" h="1992" extrusionOk="0">
                  <a:moveTo>
                    <a:pt x="732" y="1"/>
                  </a:moveTo>
                  <a:cubicBezTo>
                    <a:pt x="715" y="1"/>
                    <a:pt x="698" y="1"/>
                    <a:pt x="698" y="18"/>
                  </a:cubicBezTo>
                  <a:lnTo>
                    <a:pt x="1" y="1958"/>
                  </a:lnTo>
                  <a:cubicBezTo>
                    <a:pt x="1" y="1975"/>
                    <a:pt x="9" y="1992"/>
                    <a:pt x="26" y="1992"/>
                  </a:cubicBezTo>
                  <a:lnTo>
                    <a:pt x="35" y="1992"/>
                  </a:lnTo>
                  <a:cubicBezTo>
                    <a:pt x="43" y="1992"/>
                    <a:pt x="52" y="1992"/>
                    <a:pt x="60" y="1983"/>
                  </a:cubicBezTo>
                  <a:lnTo>
                    <a:pt x="749" y="43"/>
                  </a:lnTo>
                  <a:cubicBezTo>
                    <a:pt x="749" y="26"/>
                    <a:pt x="749" y="9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2148609" y="2284796"/>
              <a:ext cx="347587" cy="123980"/>
            </a:xfrm>
            <a:custGeom>
              <a:avLst/>
              <a:gdLst/>
              <a:ahLst/>
              <a:cxnLst/>
              <a:rect l="l" t="t" r="r" b="b"/>
              <a:pathLst>
                <a:path w="1413" h="504" extrusionOk="0">
                  <a:moveTo>
                    <a:pt x="29" y="0"/>
                  </a:moveTo>
                  <a:cubicBezTo>
                    <a:pt x="17" y="0"/>
                    <a:pt x="7" y="8"/>
                    <a:pt x="0" y="21"/>
                  </a:cubicBezTo>
                  <a:cubicBezTo>
                    <a:pt x="0" y="38"/>
                    <a:pt x="9" y="55"/>
                    <a:pt x="26" y="55"/>
                  </a:cubicBezTo>
                  <a:lnTo>
                    <a:pt x="1379" y="497"/>
                  </a:lnTo>
                  <a:cubicBezTo>
                    <a:pt x="1379" y="501"/>
                    <a:pt x="1381" y="504"/>
                    <a:pt x="1383" y="504"/>
                  </a:cubicBezTo>
                  <a:cubicBezTo>
                    <a:pt x="1385" y="504"/>
                    <a:pt x="1387" y="501"/>
                    <a:pt x="1387" y="497"/>
                  </a:cubicBezTo>
                  <a:cubicBezTo>
                    <a:pt x="1396" y="497"/>
                    <a:pt x="1404" y="497"/>
                    <a:pt x="1413" y="480"/>
                  </a:cubicBezTo>
                  <a:cubicBezTo>
                    <a:pt x="1413" y="472"/>
                    <a:pt x="1413" y="455"/>
                    <a:pt x="1396" y="446"/>
                  </a:cubicBezTo>
                  <a:lnTo>
                    <a:pt x="43" y="4"/>
                  </a:lnTo>
                  <a:cubicBezTo>
                    <a:pt x="38" y="2"/>
                    <a:pt x="34" y="0"/>
                    <a:pt x="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2163123" y="2402871"/>
              <a:ext cx="368743" cy="77488"/>
            </a:xfrm>
            <a:custGeom>
              <a:avLst/>
              <a:gdLst/>
              <a:ahLst/>
              <a:cxnLst/>
              <a:rect l="l" t="t" r="r" b="b"/>
              <a:pathLst>
                <a:path w="1499" h="315" extrusionOk="0">
                  <a:moveTo>
                    <a:pt x="35" y="0"/>
                  </a:moveTo>
                  <a:cubicBezTo>
                    <a:pt x="18" y="0"/>
                    <a:pt x="1" y="9"/>
                    <a:pt x="1" y="26"/>
                  </a:cubicBezTo>
                  <a:cubicBezTo>
                    <a:pt x="1" y="43"/>
                    <a:pt x="9" y="60"/>
                    <a:pt x="27" y="60"/>
                  </a:cubicBezTo>
                  <a:lnTo>
                    <a:pt x="1464" y="315"/>
                  </a:lnTo>
                  <a:lnTo>
                    <a:pt x="1473" y="315"/>
                  </a:lnTo>
                  <a:cubicBezTo>
                    <a:pt x="1481" y="315"/>
                    <a:pt x="1490" y="306"/>
                    <a:pt x="1498" y="298"/>
                  </a:cubicBezTo>
                  <a:cubicBezTo>
                    <a:pt x="1498" y="281"/>
                    <a:pt x="1490" y="264"/>
                    <a:pt x="1473" y="26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2424858" y="4084468"/>
              <a:ext cx="1036120" cy="360871"/>
            </a:xfrm>
            <a:custGeom>
              <a:avLst/>
              <a:gdLst/>
              <a:ahLst/>
              <a:cxnLst/>
              <a:rect l="l" t="t" r="r" b="b"/>
              <a:pathLst>
                <a:path w="4212" h="1467" extrusionOk="0">
                  <a:moveTo>
                    <a:pt x="26" y="0"/>
                  </a:moveTo>
                  <a:cubicBezTo>
                    <a:pt x="17" y="0"/>
                    <a:pt x="7" y="8"/>
                    <a:pt x="0" y="21"/>
                  </a:cubicBezTo>
                  <a:cubicBezTo>
                    <a:pt x="0" y="38"/>
                    <a:pt x="9" y="55"/>
                    <a:pt x="17" y="55"/>
                  </a:cubicBezTo>
                  <a:lnTo>
                    <a:pt x="4169" y="1467"/>
                  </a:lnTo>
                  <a:lnTo>
                    <a:pt x="4186" y="1467"/>
                  </a:lnTo>
                  <a:cubicBezTo>
                    <a:pt x="4194" y="1458"/>
                    <a:pt x="4203" y="1450"/>
                    <a:pt x="4203" y="1441"/>
                  </a:cubicBezTo>
                  <a:cubicBezTo>
                    <a:pt x="4211" y="1424"/>
                    <a:pt x="4203" y="1407"/>
                    <a:pt x="4186" y="1407"/>
                  </a:cubicBezTo>
                  <a:lnTo>
                    <a:pt x="34" y="4"/>
                  </a:lnTo>
                  <a:cubicBezTo>
                    <a:pt x="32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6"/>
          <p:cNvSpPr/>
          <p:nvPr/>
        </p:nvSpPr>
        <p:spPr>
          <a:xfrm>
            <a:off x="-718525" y="-404150"/>
            <a:ext cx="10684387" cy="5834816"/>
          </a:xfrm>
          <a:custGeom>
            <a:avLst/>
            <a:gdLst/>
            <a:ahLst/>
            <a:cxnLst/>
            <a:rect l="l" t="t" r="r" b="b"/>
            <a:pathLst>
              <a:path w="18683" h="17705" extrusionOk="0">
                <a:moveTo>
                  <a:pt x="9780" y="1"/>
                </a:moveTo>
                <a:cubicBezTo>
                  <a:pt x="5885" y="1"/>
                  <a:pt x="2169" y="3104"/>
                  <a:pt x="979" y="7666"/>
                </a:cubicBezTo>
                <a:cubicBezTo>
                  <a:pt x="1" y="11443"/>
                  <a:pt x="1013" y="15186"/>
                  <a:pt x="3327" y="17449"/>
                </a:cubicBezTo>
                <a:lnTo>
                  <a:pt x="3387" y="17509"/>
                </a:lnTo>
                <a:cubicBezTo>
                  <a:pt x="3455" y="17577"/>
                  <a:pt x="3531" y="17636"/>
                  <a:pt x="3599" y="17704"/>
                </a:cubicBezTo>
                <a:lnTo>
                  <a:pt x="13621" y="17704"/>
                </a:lnTo>
                <a:cubicBezTo>
                  <a:pt x="13706" y="17636"/>
                  <a:pt x="13782" y="17577"/>
                  <a:pt x="13859" y="17509"/>
                </a:cubicBezTo>
                <a:lnTo>
                  <a:pt x="13927" y="17449"/>
                </a:lnTo>
                <a:cubicBezTo>
                  <a:pt x="15492" y="16105"/>
                  <a:pt x="16709" y="14191"/>
                  <a:pt x="17304" y="11920"/>
                </a:cubicBezTo>
                <a:cubicBezTo>
                  <a:pt x="18682" y="6637"/>
                  <a:pt x="16139" y="1414"/>
                  <a:pt x="11630" y="240"/>
                </a:cubicBezTo>
                <a:cubicBezTo>
                  <a:pt x="11015" y="78"/>
                  <a:pt x="10395" y="1"/>
                  <a:pt x="97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7"/>
          <p:cNvGrpSpPr/>
          <p:nvPr/>
        </p:nvGrpSpPr>
        <p:grpSpPr>
          <a:xfrm rot="-1651974">
            <a:off x="402451" y="-184454"/>
            <a:ext cx="1465092" cy="2100235"/>
            <a:chOff x="2103593" y="1761572"/>
            <a:chExt cx="2096102" cy="3004798"/>
          </a:xfrm>
        </p:grpSpPr>
        <p:sp>
          <p:nvSpPr>
            <p:cNvPr id="103" name="Google Shape;103;p7"/>
            <p:cNvSpPr/>
            <p:nvPr/>
          </p:nvSpPr>
          <p:spPr>
            <a:xfrm>
              <a:off x="2103593" y="1765262"/>
              <a:ext cx="2096102" cy="3001109"/>
            </a:xfrm>
            <a:custGeom>
              <a:avLst/>
              <a:gdLst/>
              <a:ahLst/>
              <a:cxnLst/>
              <a:rect l="l" t="t" r="r" b="b"/>
              <a:pathLst>
                <a:path w="8521" h="12200" extrusionOk="0">
                  <a:moveTo>
                    <a:pt x="445" y="0"/>
                  </a:moveTo>
                  <a:cubicBezTo>
                    <a:pt x="217" y="0"/>
                    <a:pt x="0" y="192"/>
                    <a:pt x="30" y="457"/>
                  </a:cubicBezTo>
                  <a:cubicBezTo>
                    <a:pt x="286" y="2915"/>
                    <a:pt x="966" y="8921"/>
                    <a:pt x="1596" y="10257"/>
                  </a:cubicBezTo>
                  <a:cubicBezTo>
                    <a:pt x="2174" y="11482"/>
                    <a:pt x="3394" y="12199"/>
                    <a:pt x="4666" y="12199"/>
                  </a:cubicBezTo>
                  <a:cubicBezTo>
                    <a:pt x="5151" y="12199"/>
                    <a:pt x="5645" y="12094"/>
                    <a:pt x="6113" y="11873"/>
                  </a:cubicBezTo>
                  <a:cubicBezTo>
                    <a:pt x="7797" y="11074"/>
                    <a:pt x="8520" y="9049"/>
                    <a:pt x="7721" y="7356"/>
                  </a:cubicBezTo>
                  <a:cubicBezTo>
                    <a:pt x="7091" y="6021"/>
                    <a:pt x="2574" y="1810"/>
                    <a:pt x="719" y="108"/>
                  </a:cubicBezTo>
                  <a:cubicBezTo>
                    <a:pt x="637" y="33"/>
                    <a:pt x="540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2180096" y="1761572"/>
              <a:ext cx="1404371" cy="2941332"/>
            </a:xfrm>
            <a:custGeom>
              <a:avLst/>
              <a:gdLst/>
              <a:ahLst/>
              <a:cxnLst/>
              <a:rect l="l" t="t" r="r" b="b"/>
              <a:pathLst>
                <a:path w="5709" h="11957" extrusionOk="0">
                  <a:moveTo>
                    <a:pt x="40" y="1"/>
                  </a:moveTo>
                  <a:cubicBezTo>
                    <a:pt x="36" y="1"/>
                    <a:pt x="31" y="2"/>
                    <a:pt x="26" y="4"/>
                  </a:cubicBezTo>
                  <a:cubicBezTo>
                    <a:pt x="9" y="13"/>
                    <a:pt x="0" y="30"/>
                    <a:pt x="9" y="38"/>
                  </a:cubicBezTo>
                  <a:lnTo>
                    <a:pt x="5649" y="11939"/>
                  </a:lnTo>
                  <a:cubicBezTo>
                    <a:pt x="5649" y="11948"/>
                    <a:pt x="5666" y="11956"/>
                    <a:pt x="5674" y="11956"/>
                  </a:cubicBezTo>
                  <a:lnTo>
                    <a:pt x="5683" y="11956"/>
                  </a:lnTo>
                  <a:cubicBezTo>
                    <a:pt x="5700" y="11948"/>
                    <a:pt x="5708" y="11931"/>
                    <a:pt x="5700" y="11914"/>
                  </a:cubicBezTo>
                  <a:lnTo>
                    <a:pt x="60" y="13"/>
                  </a:lnTo>
                  <a:cubicBezTo>
                    <a:pt x="60" y="7"/>
                    <a:pt x="5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3234664" y="3020064"/>
              <a:ext cx="333074" cy="979788"/>
            </a:xfrm>
            <a:custGeom>
              <a:avLst/>
              <a:gdLst/>
              <a:ahLst/>
              <a:cxnLst/>
              <a:rect l="l" t="t" r="r" b="b"/>
              <a:pathLst>
                <a:path w="1354" h="3983" extrusionOk="0">
                  <a:moveTo>
                    <a:pt x="1328" y="1"/>
                  </a:moveTo>
                  <a:cubicBezTo>
                    <a:pt x="1311" y="1"/>
                    <a:pt x="1294" y="9"/>
                    <a:pt x="1294" y="26"/>
                  </a:cubicBezTo>
                  <a:lnTo>
                    <a:pt x="9" y="3948"/>
                  </a:lnTo>
                  <a:cubicBezTo>
                    <a:pt x="1" y="3965"/>
                    <a:pt x="9" y="3982"/>
                    <a:pt x="26" y="3982"/>
                  </a:cubicBezTo>
                  <a:lnTo>
                    <a:pt x="35" y="3982"/>
                  </a:lnTo>
                  <a:cubicBezTo>
                    <a:pt x="43" y="3982"/>
                    <a:pt x="52" y="3974"/>
                    <a:pt x="60" y="3965"/>
                  </a:cubicBezTo>
                  <a:lnTo>
                    <a:pt x="1345" y="43"/>
                  </a:lnTo>
                  <a:cubicBezTo>
                    <a:pt x="1353" y="26"/>
                    <a:pt x="1345" y="9"/>
                    <a:pt x="1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3157177" y="2875667"/>
              <a:ext cx="270346" cy="958633"/>
            </a:xfrm>
            <a:custGeom>
              <a:avLst/>
              <a:gdLst/>
              <a:ahLst/>
              <a:cxnLst/>
              <a:rect l="l" t="t" r="r" b="b"/>
              <a:pathLst>
                <a:path w="1099" h="3897" extrusionOk="0">
                  <a:moveTo>
                    <a:pt x="1073" y="1"/>
                  </a:moveTo>
                  <a:cubicBezTo>
                    <a:pt x="1056" y="1"/>
                    <a:pt x="1039" y="9"/>
                    <a:pt x="1030" y="18"/>
                  </a:cubicBezTo>
                  <a:lnTo>
                    <a:pt x="1" y="3863"/>
                  </a:lnTo>
                  <a:cubicBezTo>
                    <a:pt x="1" y="3880"/>
                    <a:pt x="9" y="3897"/>
                    <a:pt x="26" y="3897"/>
                  </a:cubicBezTo>
                  <a:lnTo>
                    <a:pt x="35" y="3897"/>
                  </a:lnTo>
                  <a:cubicBezTo>
                    <a:pt x="43" y="3897"/>
                    <a:pt x="52" y="3888"/>
                    <a:pt x="52" y="3871"/>
                  </a:cubicBezTo>
                  <a:lnTo>
                    <a:pt x="1090" y="35"/>
                  </a:lnTo>
                  <a:cubicBezTo>
                    <a:pt x="1098" y="18"/>
                    <a:pt x="1081" y="1"/>
                    <a:pt x="1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2269883" y="3241948"/>
              <a:ext cx="801936" cy="376861"/>
            </a:xfrm>
            <a:custGeom>
              <a:avLst/>
              <a:gdLst/>
              <a:ahLst/>
              <a:cxnLst/>
              <a:rect l="l" t="t" r="r" b="b"/>
              <a:pathLst>
                <a:path w="3260" h="1532" extrusionOk="0">
                  <a:moveTo>
                    <a:pt x="43" y="0"/>
                  </a:moveTo>
                  <a:cubicBezTo>
                    <a:pt x="26" y="0"/>
                    <a:pt x="9" y="0"/>
                    <a:pt x="9" y="18"/>
                  </a:cubicBezTo>
                  <a:cubicBezTo>
                    <a:pt x="1" y="35"/>
                    <a:pt x="1" y="52"/>
                    <a:pt x="18" y="52"/>
                  </a:cubicBezTo>
                  <a:lnTo>
                    <a:pt x="3208" y="1532"/>
                  </a:lnTo>
                  <a:lnTo>
                    <a:pt x="3225" y="1532"/>
                  </a:lnTo>
                  <a:cubicBezTo>
                    <a:pt x="3251" y="1532"/>
                    <a:pt x="3259" y="1489"/>
                    <a:pt x="3234" y="148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2669620" y="2314806"/>
              <a:ext cx="184494" cy="490017"/>
            </a:xfrm>
            <a:custGeom>
              <a:avLst/>
              <a:gdLst/>
              <a:ahLst/>
              <a:cxnLst/>
              <a:rect l="l" t="t" r="r" b="b"/>
              <a:pathLst>
                <a:path w="750" h="1992" extrusionOk="0">
                  <a:moveTo>
                    <a:pt x="732" y="1"/>
                  </a:moveTo>
                  <a:cubicBezTo>
                    <a:pt x="715" y="1"/>
                    <a:pt x="698" y="1"/>
                    <a:pt x="698" y="18"/>
                  </a:cubicBezTo>
                  <a:lnTo>
                    <a:pt x="1" y="1958"/>
                  </a:lnTo>
                  <a:cubicBezTo>
                    <a:pt x="1" y="1975"/>
                    <a:pt x="9" y="1992"/>
                    <a:pt x="26" y="1992"/>
                  </a:cubicBezTo>
                  <a:lnTo>
                    <a:pt x="35" y="1992"/>
                  </a:lnTo>
                  <a:cubicBezTo>
                    <a:pt x="43" y="1992"/>
                    <a:pt x="52" y="1992"/>
                    <a:pt x="60" y="1983"/>
                  </a:cubicBezTo>
                  <a:lnTo>
                    <a:pt x="749" y="43"/>
                  </a:lnTo>
                  <a:cubicBezTo>
                    <a:pt x="749" y="26"/>
                    <a:pt x="749" y="9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2148609" y="2284796"/>
              <a:ext cx="347587" cy="123980"/>
            </a:xfrm>
            <a:custGeom>
              <a:avLst/>
              <a:gdLst/>
              <a:ahLst/>
              <a:cxnLst/>
              <a:rect l="l" t="t" r="r" b="b"/>
              <a:pathLst>
                <a:path w="1413" h="504" extrusionOk="0">
                  <a:moveTo>
                    <a:pt x="29" y="0"/>
                  </a:moveTo>
                  <a:cubicBezTo>
                    <a:pt x="17" y="0"/>
                    <a:pt x="7" y="8"/>
                    <a:pt x="0" y="21"/>
                  </a:cubicBezTo>
                  <a:cubicBezTo>
                    <a:pt x="0" y="38"/>
                    <a:pt x="9" y="55"/>
                    <a:pt x="26" y="55"/>
                  </a:cubicBezTo>
                  <a:lnTo>
                    <a:pt x="1379" y="497"/>
                  </a:lnTo>
                  <a:cubicBezTo>
                    <a:pt x="1379" y="501"/>
                    <a:pt x="1381" y="504"/>
                    <a:pt x="1383" y="504"/>
                  </a:cubicBezTo>
                  <a:cubicBezTo>
                    <a:pt x="1385" y="504"/>
                    <a:pt x="1387" y="501"/>
                    <a:pt x="1387" y="497"/>
                  </a:cubicBezTo>
                  <a:cubicBezTo>
                    <a:pt x="1396" y="497"/>
                    <a:pt x="1404" y="497"/>
                    <a:pt x="1413" y="480"/>
                  </a:cubicBezTo>
                  <a:cubicBezTo>
                    <a:pt x="1413" y="472"/>
                    <a:pt x="1413" y="455"/>
                    <a:pt x="1396" y="446"/>
                  </a:cubicBezTo>
                  <a:lnTo>
                    <a:pt x="43" y="4"/>
                  </a:lnTo>
                  <a:cubicBezTo>
                    <a:pt x="38" y="2"/>
                    <a:pt x="34" y="0"/>
                    <a:pt x="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2163123" y="2402871"/>
              <a:ext cx="368743" cy="77488"/>
            </a:xfrm>
            <a:custGeom>
              <a:avLst/>
              <a:gdLst/>
              <a:ahLst/>
              <a:cxnLst/>
              <a:rect l="l" t="t" r="r" b="b"/>
              <a:pathLst>
                <a:path w="1499" h="315" extrusionOk="0">
                  <a:moveTo>
                    <a:pt x="35" y="0"/>
                  </a:moveTo>
                  <a:cubicBezTo>
                    <a:pt x="18" y="0"/>
                    <a:pt x="1" y="9"/>
                    <a:pt x="1" y="26"/>
                  </a:cubicBezTo>
                  <a:cubicBezTo>
                    <a:pt x="1" y="43"/>
                    <a:pt x="9" y="60"/>
                    <a:pt x="27" y="60"/>
                  </a:cubicBezTo>
                  <a:lnTo>
                    <a:pt x="1464" y="315"/>
                  </a:lnTo>
                  <a:lnTo>
                    <a:pt x="1473" y="315"/>
                  </a:lnTo>
                  <a:cubicBezTo>
                    <a:pt x="1481" y="315"/>
                    <a:pt x="1490" y="306"/>
                    <a:pt x="1498" y="298"/>
                  </a:cubicBezTo>
                  <a:cubicBezTo>
                    <a:pt x="1498" y="281"/>
                    <a:pt x="1490" y="264"/>
                    <a:pt x="1473" y="26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2424858" y="4084468"/>
              <a:ext cx="1036120" cy="360871"/>
            </a:xfrm>
            <a:custGeom>
              <a:avLst/>
              <a:gdLst/>
              <a:ahLst/>
              <a:cxnLst/>
              <a:rect l="l" t="t" r="r" b="b"/>
              <a:pathLst>
                <a:path w="4212" h="1467" extrusionOk="0">
                  <a:moveTo>
                    <a:pt x="26" y="0"/>
                  </a:moveTo>
                  <a:cubicBezTo>
                    <a:pt x="17" y="0"/>
                    <a:pt x="7" y="8"/>
                    <a:pt x="0" y="21"/>
                  </a:cubicBezTo>
                  <a:cubicBezTo>
                    <a:pt x="0" y="38"/>
                    <a:pt x="9" y="55"/>
                    <a:pt x="17" y="55"/>
                  </a:cubicBezTo>
                  <a:lnTo>
                    <a:pt x="4169" y="1467"/>
                  </a:lnTo>
                  <a:lnTo>
                    <a:pt x="4186" y="1467"/>
                  </a:lnTo>
                  <a:cubicBezTo>
                    <a:pt x="4194" y="1458"/>
                    <a:pt x="4203" y="1450"/>
                    <a:pt x="4203" y="1441"/>
                  </a:cubicBezTo>
                  <a:cubicBezTo>
                    <a:pt x="4211" y="1424"/>
                    <a:pt x="4203" y="1407"/>
                    <a:pt x="4186" y="1407"/>
                  </a:cubicBezTo>
                  <a:lnTo>
                    <a:pt x="34" y="4"/>
                  </a:lnTo>
                  <a:cubicBezTo>
                    <a:pt x="32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7"/>
          <p:cNvSpPr/>
          <p:nvPr/>
        </p:nvSpPr>
        <p:spPr>
          <a:xfrm>
            <a:off x="-718525" y="-404150"/>
            <a:ext cx="10684387" cy="5834816"/>
          </a:xfrm>
          <a:custGeom>
            <a:avLst/>
            <a:gdLst/>
            <a:ahLst/>
            <a:cxnLst/>
            <a:rect l="l" t="t" r="r" b="b"/>
            <a:pathLst>
              <a:path w="18683" h="17705" extrusionOk="0">
                <a:moveTo>
                  <a:pt x="9780" y="1"/>
                </a:moveTo>
                <a:cubicBezTo>
                  <a:pt x="5885" y="1"/>
                  <a:pt x="2169" y="3104"/>
                  <a:pt x="979" y="7666"/>
                </a:cubicBezTo>
                <a:cubicBezTo>
                  <a:pt x="1" y="11443"/>
                  <a:pt x="1013" y="15186"/>
                  <a:pt x="3327" y="17449"/>
                </a:cubicBezTo>
                <a:lnTo>
                  <a:pt x="3387" y="17509"/>
                </a:lnTo>
                <a:cubicBezTo>
                  <a:pt x="3455" y="17577"/>
                  <a:pt x="3531" y="17636"/>
                  <a:pt x="3599" y="17704"/>
                </a:cubicBezTo>
                <a:lnTo>
                  <a:pt x="13621" y="17704"/>
                </a:lnTo>
                <a:cubicBezTo>
                  <a:pt x="13706" y="17636"/>
                  <a:pt x="13782" y="17577"/>
                  <a:pt x="13859" y="17509"/>
                </a:cubicBezTo>
                <a:lnTo>
                  <a:pt x="13927" y="17449"/>
                </a:lnTo>
                <a:cubicBezTo>
                  <a:pt x="15492" y="16105"/>
                  <a:pt x="16709" y="14191"/>
                  <a:pt x="17304" y="11920"/>
                </a:cubicBezTo>
                <a:cubicBezTo>
                  <a:pt x="18682" y="6637"/>
                  <a:pt x="16139" y="1414"/>
                  <a:pt x="11630" y="240"/>
                </a:cubicBezTo>
                <a:cubicBezTo>
                  <a:pt x="11015" y="78"/>
                  <a:pt x="10395" y="1"/>
                  <a:pt x="97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129505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8"/>
          <p:cNvGrpSpPr/>
          <p:nvPr/>
        </p:nvGrpSpPr>
        <p:grpSpPr>
          <a:xfrm rot="-1652175">
            <a:off x="970631" y="1747771"/>
            <a:ext cx="2096058" cy="3004736"/>
            <a:chOff x="2103593" y="1761572"/>
            <a:chExt cx="2096102" cy="3004798"/>
          </a:xfrm>
        </p:grpSpPr>
        <p:sp>
          <p:nvSpPr>
            <p:cNvPr id="117" name="Google Shape;117;p8"/>
            <p:cNvSpPr/>
            <p:nvPr/>
          </p:nvSpPr>
          <p:spPr>
            <a:xfrm>
              <a:off x="2103593" y="1765262"/>
              <a:ext cx="2096102" cy="3001109"/>
            </a:xfrm>
            <a:custGeom>
              <a:avLst/>
              <a:gdLst/>
              <a:ahLst/>
              <a:cxnLst/>
              <a:rect l="l" t="t" r="r" b="b"/>
              <a:pathLst>
                <a:path w="8521" h="12200" extrusionOk="0">
                  <a:moveTo>
                    <a:pt x="445" y="0"/>
                  </a:moveTo>
                  <a:cubicBezTo>
                    <a:pt x="217" y="0"/>
                    <a:pt x="0" y="192"/>
                    <a:pt x="30" y="457"/>
                  </a:cubicBezTo>
                  <a:cubicBezTo>
                    <a:pt x="286" y="2915"/>
                    <a:pt x="966" y="8921"/>
                    <a:pt x="1596" y="10257"/>
                  </a:cubicBezTo>
                  <a:cubicBezTo>
                    <a:pt x="2174" y="11482"/>
                    <a:pt x="3394" y="12199"/>
                    <a:pt x="4666" y="12199"/>
                  </a:cubicBezTo>
                  <a:cubicBezTo>
                    <a:pt x="5151" y="12199"/>
                    <a:pt x="5645" y="12094"/>
                    <a:pt x="6113" y="11873"/>
                  </a:cubicBezTo>
                  <a:cubicBezTo>
                    <a:pt x="7797" y="11074"/>
                    <a:pt x="8520" y="9049"/>
                    <a:pt x="7721" y="7356"/>
                  </a:cubicBezTo>
                  <a:cubicBezTo>
                    <a:pt x="7091" y="6021"/>
                    <a:pt x="2574" y="1810"/>
                    <a:pt x="719" y="108"/>
                  </a:cubicBezTo>
                  <a:cubicBezTo>
                    <a:pt x="637" y="33"/>
                    <a:pt x="540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2180096" y="1761572"/>
              <a:ext cx="1404371" cy="2941332"/>
            </a:xfrm>
            <a:custGeom>
              <a:avLst/>
              <a:gdLst/>
              <a:ahLst/>
              <a:cxnLst/>
              <a:rect l="l" t="t" r="r" b="b"/>
              <a:pathLst>
                <a:path w="5709" h="11957" extrusionOk="0">
                  <a:moveTo>
                    <a:pt x="40" y="1"/>
                  </a:moveTo>
                  <a:cubicBezTo>
                    <a:pt x="36" y="1"/>
                    <a:pt x="31" y="2"/>
                    <a:pt x="26" y="4"/>
                  </a:cubicBezTo>
                  <a:cubicBezTo>
                    <a:pt x="9" y="13"/>
                    <a:pt x="0" y="30"/>
                    <a:pt x="9" y="38"/>
                  </a:cubicBezTo>
                  <a:lnTo>
                    <a:pt x="5649" y="11939"/>
                  </a:lnTo>
                  <a:cubicBezTo>
                    <a:pt x="5649" y="11948"/>
                    <a:pt x="5666" y="11956"/>
                    <a:pt x="5674" y="11956"/>
                  </a:cubicBezTo>
                  <a:lnTo>
                    <a:pt x="5683" y="11956"/>
                  </a:lnTo>
                  <a:cubicBezTo>
                    <a:pt x="5700" y="11948"/>
                    <a:pt x="5708" y="11931"/>
                    <a:pt x="5700" y="11914"/>
                  </a:cubicBezTo>
                  <a:lnTo>
                    <a:pt x="60" y="13"/>
                  </a:lnTo>
                  <a:cubicBezTo>
                    <a:pt x="60" y="7"/>
                    <a:pt x="5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3234664" y="3020064"/>
              <a:ext cx="333074" cy="979788"/>
            </a:xfrm>
            <a:custGeom>
              <a:avLst/>
              <a:gdLst/>
              <a:ahLst/>
              <a:cxnLst/>
              <a:rect l="l" t="t" r="r" b="b"/>
              <a:pathLst>
                <a:path w="1354" h="3983" extrusionOk="0">
                  <a:moveTo>
                    <a:pt x="1328" y="1"/>
                  </a:moveTo>
                  <a:cubicBezTo>
                    <a:pt x="1311" y="1"/>
                    <a:pt x="1294" y="9"/>
                    <a:pt x="1294" y="26"/>
                  </a:cubicBezTo>
                  <a:lnTo>
                    <a:pt x="9" y="3948"/>
                  </a:lnTo>
                  <a:cubicBezTo>
                    <a:pt x="1" y="3965"/>
                    <a:pt x="9" y="3982"/>
                    <a:pt x="26" y="3982"/>
                  </a:cubicBezTo>
                  <a:lnTo>
                    <a:pt x="35" y="3982"/>
                  </a:lnTo>
                  <a:cubicBezTo>
                    <a:pt x="43" y="3982"/>
                    <a:pt x="52" y="3974"/>
                    <a:pt x="60" y="3965"/>
                  </a:cubicBezTo>
                  <a:lnTo>
                    <a:pt x="1345" y="43"/>
                  </a:lnTo>
                  <a:cubicBezTo>
                    <a:pt x="1353" y="26"/>
                    <a:pt x="1345" y="9"/>
                    <a:pt x="1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157177" y="2875667"/>
              <a:ext cx="270346" cy="958633"/>
            </a:xfrm>
            <a:custGeom>
              <a:avLst/>
              <a:gdLst/>
              <a:ahLst/>
              <a:cxnLst/>
              <a:rect l="l" t="t" r="r" b="b"/>
              <a:pathLst>
                <a:path w="1099" h="3897" extrusionOk="0">
                  <a:moveTo>
                    <a:pt x="1073" y="1"/>
                  </a:moveTo>
                  <a:cubicBezTo>
                    <a:pt x="1056" y="1"/>
                    <a:pt x="1039" y="9"/>
                    <a:pt x="1030" y="18"/>
                  </a:cubicBezTo>
                  <a:lnTo>
                    <a:pt x="1" y="3863"/>
                  </a:lnTo>
                  <a:cubicBezTo>
                    <a:pt x="1" y="3880"/>
                    <a:pt x="9" y="3897"/>
                    <a:pt x="26" y="3897"/>
                  </a:cubicBezTo>
                  <a:lnTo>
                    <a:pt x="35" y="3897"/>
                  </a:lnTo>
                  <a:cubicBezTo>
                    <a:pt x="43" y="3897"/>
                    <a:pt x="52" y="3888"/>
                    <a:pt x="52" y="3871"/>
                  </a:cubicBezTo>
                  <a:lnTo>
                    <a:pt x="1090" y="35"/>
                  </a:lnTo>
                  <a:cubicBezTo>
                    <a:pt x="1098" y="18"/>
                    <a:pt x="1081" y="1"/>
                    <a:pt x="1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2269883" y="3241948"/>
              <a:ext cx="801936" cy="376861"/>
            </a:xfrm>
            <a:custGeom>
              <a:avLst/>
              <a:gdLst/>
              <a:ahLst/>
              <a:cxnLst/>
              <a:rect l="l" t="t" r="r" b="b"/>
              <a:pathLst>
                <a:path w="3260" h="1532" extrusionOk="0">
                  <a:moveTo>
                    <a:pt x="43" y="0"/>
                  </a:moveTo>
                  <a:cubicBezTo>
                    <a:pt x="26" y="0"/>
                    <a:pt x="9" y="0"/>
                    <a:pt x="9" y="18"/>
                  </a:cubicBezTo>
                  <a:cubicBezTo>
                    <a:pt x="1" y="35"/>
                    <a:pt x="1" y="52"/>
                    <a:pt x="18" y="52"/>
                  </a:cubicBezTo>
                  <a:lnTo>
                    <a:pt x="3208" y="1532"/>
                  </a:lnTo>
                  <a:lnTo>
                    <a:pt x="3225" y="1532"/>
                  </a:lnTo>
                  <a:cubicBezTo>
                    <a:pt x="3251" y="1532"/>
                    <a:pt x="3259" y="1489"/>
                    <a:pt x="3234" y="148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669620" y="2314806"/>
              <a:ext cx="184494" cy="490017"/>
            </a:xfrm>
            <a:custGeom>
              <a:avLst/>
              <a:gdLst/>
              <a:ahLst/>
              <a:cxnLst/>
              <a:rect l="l" t="t" r="r" b="b"/>
              <a:pathLst>
                <a:path w="750" h="1992" extrusionOk="0">
                  <a:moveTo>
                    <a:pt x="732" y="1"/>
                  </a:moveTo>
                  <a:cubicBezTo>
                    <a:pt x="715" y="1"/>
                    <a:pt x="698" y="1"/>
                    <a:pt x="698" y="18"/>
                  </a:cubicBezTo>
                  <a:lnTo>
                    <a:pt x="1" y="1958"/>
                  </a:lnTo>
                  <a:cubicBezTo>
                    <a:pt x="1" y="1975"/>
                    <a:pt x="9" y="1992"/>
                    <a:pt x="26" y="1992"/>
                  </a:cubicBezTo>
                  <a:lnTo>
                    <a:pt x="35" y="1992"/>
                  </a:lnTo>
                  <a:cubicBezTo>
                    <a:pt x="43" y="1992"/>
                    <a:pt x="52" y="1992"/>
                    <a:pt x="60" y="1983"/>
                  </a:cubicBezTo>
                  <a:lnTo>
                    <a:pt x="749" y="43"/>
                  </a:lnTo>
                  <a:cubicBezTo>
                    <a:pt x="749" y="26"/>
                    <a:pt x="749" y="9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148609" y="2284796"/>
              <a:ext cx="347587" cy="123980"/>
            </a:xfrm>
            <a:custGeom>
              <a:avLst/>
              <a:gdLst/>
              <a:ahLst/>
              <a:cxnLst/>
              <a:rect l="l" t="t" r="r" b="b"/>
              <a:pathLst>
                <a:path w="1413" h="504" extrusionOk="0">
                  <a:moveTo>
                    <a:pt x="29" y="0"/>
                  </a:moveTo>
                  <a:cubicBezTo>
                    <a:pt x="17" y="0"/>
                    <a:pt x="7" y="8"/>
                    <a:pt x="0" y="21"/>
                  </a:cubicBezTo>
                  <a:cubicBezTo>
                    <a:pt x="0" y="38"/>
                    <a:pt x="9" y="55"/>
                    <a:pt x="26" y="55"/>
                  </a:cubicBezTo>
                  <a:lnTo>
                    <a:pt x="1379" y="497"/>
                  </a:lnTo>
                  <a:cubicBezTo>
                    <a:pt x="1379" y="501"/>
                    <a:pt x="1381" y="504"/>
                    <a:pt x="1383" y="504"/>
                  </a:cubicBezTo>
                  <a:cubicBezTo>
                    <a:pt x="1385" y="504"/>
                    <a:pt x="1387" y="501"/>
                    <a:pt x="1387" y="497"/>
                  </a:cubicBezTo>
                  <a:cubicBezTo>
                    <a:pt x="1396" y="497"/>
                    <a:pt x="1404" y="497"/>
                    <a:pt x="1413" y="480"/>
                  </a:cubicBezTo>
                  <a:cubicBezTo>
                    <a:pt x="1413" y="472"/>
                    <a:pt x="1413" y="455"/>
                    <a:pt x="1396" y="446"/>
                  </a:cubicBezTo>
                  <a:lnTo>
                    <a:pt x="43" y="4"/>
                  </a:lnTo>
                  <a:cubicBezTo>
                    <a:pt x="38" y="2"/>
                    <a:pt x="34" y="0"/>
                    <a:pt x="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163123" y="2402871"/>
              <a:ext cx="368743" cy="77488"/>
            </a:xfrm>
            <a:custGeom>
              <a:avLst/>
              <a:gdLst/>
              <a:ahLst/>
              <a:cxnLst/>
              <a:rect l="l" t="t" r="r" b="b"/>
              <a:pathLst>
                <a:path w="1499" h="315" extrusionOk="0">
                  <a:moveTo>
                    <a:pt x="35" y="0"/>
                  </a:moveTo>
                  <a:cubicBezTo>
                    <a:pt x="18" y="0"/>
                    <a:pt x="1" y="9"/>
                    <a:pt x="1" y="26"/>
                  </a:cubicBezTo>
                  <a:cubicBezTo>
                    <a:pt x="1" y="43"/>
                    <a:pt x="9" y="60"/>
                    <a:pt x="27" y="60"/>
                  </a:cubicBezTo>
                  <a:lnTo>
                    <a:pt x="1464" y="315"/>
                  </a:lnTo>
                  <a:lnTo>
                    <a:pt x="1473" y="315"/>
                  </a:lnTo>
                  <a:cubicBezTo>
                    <a:pt x="1481" y="315"/>
                    <a:pt x="1490" y="306"/>
                    <a:pt x="1498" y="298"/>
                  </a:cubicBezTo>
                  <a:cubicBezTo>
                    <a:pt x="1498" y="281"/>
                    <a:pt x="1490" y="264"/>
                    <a:pt x="1473" y="26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424858" y="4084468"/>
              <a:ext cx="1036120" cy="360871"/>
            </a:xfrm>
            <a:custGeom>
              <a:avLst/>
              <a:gdLst/>
              <a:ahLst/>
              <a:cxnLst/>
              <a:rect l="l" t="t" r="r" b="b"/>
              <a:pathLst>
                <a:path w="4212" h="1467" extrusionOk="0">
                  <a:moveTo>
                    <a:pt x="26" y="0"/>
                  </a:moveTo>
                  <a:cubicBezTo>
                    <a:pt x="17" y="0"/>
                    <a:pt x="7" y="8"/>
                    <a:pt x="0" y="21"/>
                  </a:cubicBezTo>
                  <a:cubicBezTo>
                    <a:pt x="0" y="38"/>
                    <a:pt x="9" y="55"/>
                    <a:pt x="17" y="55"/>
                  </a:cubicBezTo>
                  <a:lnTo>
                    <a:pt x="4169" y="1467"/>
                  </a:lnTo>
                  <a:lnTo>
                    <a:pt x="4186" y="1467"/>
                  </a:lnTo>
                  <a:cubicBezTo>
                    <a:pt x="4194" y="1458"/>
                    <a:pt x="4203" y="1450"/>
                    <a:pt x="4203" y="1441"/>
                  </a:cubicBezTo>
                  <a:cubicBezTo>
                    <a:pt x="4211" y="1424"/>
                    <a:pt x="4203" y="1407"/>
                    <a:pt x="4186" y="1407"/>
                  </a:cubicBezTo>
                  <a:lnTo>
                    <a:pt x="34" y="4"/>
                  </a:lnTo>
                  <a:cubicBezTo>
                    <a:pt x="32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/>
          <p:nvPr/>
        </p:nvSpPr>
        <p:spPr>
          <a:xfrm>
            <a:off x="2081500" y="216900"/>
            <a:ext cx="5169541" cy="4709672"/>
          </a:xfrm>
          <a:custGeom>
            <a:avLst/>
            <a:gdLst/>
            <a:ahLst/>
            <a:cxnLst/>
            <a:rect l="l" t="t" r="r" b="b"/>
            <a:pathLst>
              <a:path w="17840" h="16253" extrusionOk="0">
                <a:moveTo>
                  <a:pt x="8920" y="0"/>
                </a:moveTo>
                <a:cubicBezTo>
                  <a:pt x="6840" y="0"/>
                  <a:pt x="4760" y="794"/>
                  <a:pt x="3174" y="2380"/>
                </a:cubicBezTo>
                <a:cubicBezTo>
                  <a:pt x="1" y="5553"/>
                  <a:pt x="1" y="10700"/>
                  <a:pt x="3174" y="13873"/>
                </a:cubicBezTo>
                <a:cubicBezTo>
                  <a:pt x="4760" y="15460"/>
                  <a:pt x="6840" y="16253"/>
                  <a:pt x="8920" y="16253"/>
                </a:cubicBezTo>
                <a:cubicBezTo>
                  <a:pt x="11000" y="16253"/>
                  <a:pt x="13080" y="15460"/>
                  <a:pt x="14667" y="13873"/>
                </a:cubicBezTo>
                <a:cubicBezTo>
                  <a:pt x="17840" y="10700"/>
                  <a:pt x="17840" y="5553"/>
                  <a:pt x="14667" y="2380"/>
                </a:cubicBezTo>
                <a:cubicBezTo>
                  <a:pt x="13080" y="794"/>
                  <a:pt x="11000" y="0"/>
                  <a:pt x="89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2707625" y="1747050"/>
            <a:ext cx="3728700" cy="16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3"/>
          <p:cNvGrpSpPr/>
          <p:nvPr/>
        </p:nvGrpSpPr>
        <p:grpSpPr>
          <a:xfrm rot="1321051">
            <a:off x="8103356" y="-272850"/>
            <a:ext cx="946995" cy="1670226"/>
            <a:chOff x="4769443" y="809109"/>
            <a:chExt cx="1867538" cy="3293799"/>
          </a:xfrm>
        </p:grpSpPr>
        <p:sp>
          <p:nvSpPr>
            <p:cNvPr id="218" name="Google Shape;218;p13"/>
            <p:cNvSpPr/>
            <p:nvPr/>
          </p:nvSpPr>
          <p:spPr>
            <a:xfrm>
              <a:off x="4769443" y="809109"/>
              <a:ext cx="1867538" cy="3293799"/>
            </a:xfrm>
            <a:custGeom>
              <a:avLst/>
              <a:gdLst/>
              <a:ahLst/>
              <a:cxnLst/>
              <a:rect l="l" t="t" r="r" b="b"/>
              <a:pathLst>
                <a:path w="8381" h="14782" extrusionOk="0">
                  <a:moveTo>
                    <a:pt x="6425" y="1"/>
                  </a:moveTo>
                  <a:cubicBezTo>
                    <a:pt x="6280" y="1"/>
                    <a:pt x="6134" y="66"/>
                    <a:pt x="6041" y="209"/>
                  </a:cubicBezTo>
                  <a:cubicBezTo>
                    <a:pt x="4518" y="2590"/>
                    <a:pt x="877" y="8409"/>
                    <a:pt x="494" y="10051"/>
                  </a:cubicBezTo>
                  <a:lnTo>
                    <a:pt x="486" y="10051"/>
                  </a:lnTo>
                  <a:cubicBezTo>
                    <a:pt x="1" y="12118"/>
                    <a:pt x="1285" y="14194"/>
                    <a:pt x="3361" y="14679"/>
                  </a:cubicBezTo>
                  <a:cubicBezTo>
                    <a:pt x="3657" y="14748"/>
                    <a:pt x="3953" y="14781"/>
                    <a:pt x="4245" y="14781"/>
                  </a:cubicBezTo>
                  <a:cubicBezTo>
                    <a:pt x="5996" y="14781"/>
                    <a:pt x="7582" y="13583"/>
                    <a:pt x="7997" y="11803"/>
                  </a:cubicBezTo>
                  <a:cubicBezTo>
                    <a:pt x="8380" y="10162"/>
                    <a:pt x="7342" y="3211"/>
                    <a:pt x="6891" y="387"/>
                  </a:cubicBezTo>
                  <a:cubicBezTo>
                    <a:pt x="6846" y="140"/>
                    <a:pt x="6636" y="1"/>
                    <a:pt x="6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5502989" y="811783"/>
              <a:ext cx="752943" cy="3167680"/>
            </a:xfrm>
            <a:custGeom>
              <a:avLst/>
              <a:gdLst/>
              <a:ahLst/>
              <a:cxnLst/>
              <a:rect l="l" t="t" r="r" b="b"/>
              <a:pathLst>
                <a:path w="3379" h="14216" extrusionOk="0">
                  <a:moveTo>
                    <a:pt x="3353" y="1"/>
                  </a:moveTo>
                  <a:cubicBezTo>
                    <a:pt x="3336" y="1"/>
                    <a:pt x="3327" y="9"/>
                    <a:pt x="3319" y="26"/>
                  </a:cubicBezTo>
                  <a:lnTo>
                    <a:pt x="9" y="14182"/>
                  </a:lnTo>
                  <a:cubicBezTo>
                    <a:pt x="1" y="14199"/>
                    <a:pt x="18" y="14207"/>
                    <a:pt x="26" y="14216"/>
                  </a:cubicBezTo>
                  <a:lnTo>
                    <a:pt x="35" y="14216"/>
                  </a:lnTo>
                  <a:cubicBezTo>
                    <a:pt x="52" y="14216"/>
                    <a:pt x="60" y="14207"/>
                    <a:pt x="60" y="14190"/>
                  </a:cubicBezTo>
                  <a:lnTo>
                    <a:pt x="3378" y="35"/>
                  </a:lnTo>
                  <a:cubicBezTo>
                    <a:pt x="3378" y="26"/>
                    <a:pt x="3370" y="9"/>
                    <a:pt x="3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5662311" y="2706476"/>
              <a:ext cx="891766" cy="588704"/>
            </a:xfrm>
            <a:custGeom>
              <a:avLst/>
              <a:gdLst/>
              <a:ahLst/>
              <a:cxnLst/>
              <a:rect l="l" t="t" r="r" b="b"/>
              <a:pathLst>
                <a:path w="4002" h="2642" extrusionOk="0">
                  <a:moveTo>
                    <a:pt x="3955" y="1"/>
                  </a:moveTo>
                  <a:cubicBezTo>
                    <a:pt x="3950" y="1"/>
                    <a:pt x="3945" y="2"/>
                    <a:pt x="3939" y="5"/>
                  </a:cubicBezTo>
                  <a:lnTo>
                    <a:pt x="18" y="2591"/>
                  </a:lnTo>
                  <a:cubicBezTo>
                    <a:pt x="9" y="2599"/>
                    <a:pt x="0" y="2616"/>
                    <a:pt x="9" y="2633"/>
                  </a:cubicBezTo>
                  <a:cubicBezTo>
                    <a:pt x="18" y="2642"/>
                    <a:pt x="26" y="2642"/>
                    <a:pt x="35" y="2642"/>
                  </a:cubicBezTo>
                  <a:cubicBezTo>
                    <a:pt x="43" y="2642"/>
                    <a:pt x="43" y="2642"/>
                    <a:pt x="52" y="2633"/>
                  </a:cubicBezTo>
                  <a:lnTo>
                    <a:pt x="3973" y="56"/>
                  </a:lnTo>
                  <a:cubicBezTo>
                    <a:pt x="4002" y="34"/>
                    <a:pt x="3982" y="1"/>
                    <a:pt x="3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5705985" y="2499471"/>
              <a:ext cx="826699" cy="611877"/>
            </a:xfrm>
            <a:custGeom>
              <a:avLst/>
              <a:gdLst/>
              <a:ahLst/>
              <a:cxnLst/>
              <a:rect l="l" t="t" r="r" b="b"/>
              <a:pathLst>
                <a:path w="3710" h="2746" extrusionOk="0">
                  <a:moveTo>
                    <a:pt x="3675" y="0"/>
                  </a:moveTo>
                  <a:cubicBezTo>
                    <a:pt x="3669" y="0"/>
                    <a:pt x="3662" y="2"/>
                    <a:pt x="3658" y="7"/>
                  </a:cubicBezTo>
                  <a:lnTo>
                    <a:pt x="17" y="2695"/>
                  </a:lnTo>
                  <a:cubicBezTo>
                    <a:pt x="0" y="2703"/>
                    <a:pt x="0" y="2720"/>
                    <a:pt x="9" y="2729"/>
                  </a:cubicBezTo>
                  <a:cubicBezTo>
                    <a:pt x="17" y="2737"/>
                    <a:pt x="26" y="2746"/>
                    <a:pt x="34" y="2746"/>
                  </a:cubicBezTo>
                  <a:cubicBezTo>
                    <a:pt x="43" y="2746"/>
                    <a:pt x="43" y="2746"/>
                    <a:pt x="51" y="2737"/>
                  </a:cubicBezTo>
                  <a:lnTo>
                    <a:pt x="3692" y="49"/>
                  </a:lnTo>
                  <a:cubicBezTo>
                    <a:pt x="3701" y="41"/>
                    <a:pt x="3709" y="24"/>
                    <a:pt x="3692" y="7"/>
                  </a:cubicBezTo>
                  <a:cubicBezTo>
                    <a:pt x="3688" y="2"/>
                    <a:pt x="3682" y="0"/>
                    <a:pt x="3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5362163" y="2063176"/>
              <a:ext cx="414018" cy="809300"/>
            </a:xfrm>
            <a:custGeom>
              <a:avLst/>
              <a:gdLst/>
              <a:ahLst/>
              <a:cxnLst/>
              <a:rect l="l" t="t" r="r" b="b"/>
              <a:pathLst>
                <a:path w="1858" h="3632" extrusionOk="0">
                  <a:moveTo>
                    <a:pt x="38" y="0"/>
                  </a:moveTo>
                  <a:cubicBezTo>
                    <a:pt x="19" y="0"/>
                    <a:pt x="1" y="19"/>
                    <a:pt x="12" y="42"/>
                  </a:cubicBezTo>
                  <a:lnTo>
                    <a:pt x="1798" y="3615"/>
                  </a:lnTo>
                  <a:cubicBezTo>
                    <a:pt x="1807" y="3623"/>
                    <a:pt x="1815" y="3632"/>
                    <a:pt x="1824" y="3632"/>
                  </a:cubicBezTo>
                  <a:cubicBezTo>
                    <a:pt x="1832" y="3632"/>
                    <a:pt x="1832" y="3632"/>
                    <a:pt x="1841" y="3623"/>
                  </a:cubicBezTo>
                  <a:cubicBezTo>
                    <a:pt x="1858" y="3623"/>
                    <a:pt x="1858" y="3606"/>
                    <a:pt x="1849" y="3589"/>
                  </a:cubicBezTo>
                  <a:lnTo>
                    <a:pt x="63" y="16"/>
                  </a:lnTo>
                  <a:cubicBezTo>
                    <a:pt x="57" y="5"/>
                    <a:pt x="48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5973155" y="1679246"/>
              <a:ext cx="459921" cy="289227"/>
            </a:xfrm>
            <a:custGeom>
              <a:avLst/>
              <a:gdLst/>
              <a:ahLst/>
              <a:cxnLst/>
              <a:rect l="l" t="t" r="r" b="b"/>
              <a:pathLst>
                <a:path w="2064" h="1298" extrusionOk="0">
                  <a:moveTo>
                    <a:pt x="2019" y="1"/>
                  </a:moveTo>
                  <a:cubicBezTo>
                    <a:pt x="2016" y="1"/>
                    <a:pt x="2012" y="2"/>
                    <a:pt x="2008" y="4"/>
                  </a:cubicBezTo>
                  <a:lnTo>
                    <a:pt x="18" y="1246"/>
                  </a:lnTo>
                  <a:cubicBezTo>
                    <a:pt x="9" y="1255"/>
                    <a:pt x="1" y="1272"/>
                    <a:pt x="9" y="1289"/>
                  </a:cubicBezTo>
                  <a:cubicBezTo>
                    <a:pt x="18" y="1297"/>
                    <a:pt x="26" y="1297"/>
                    <a:pt x="35" y="1297"/>
                  </a:cubicBezTo>
                  <a:cubicBezTo>
                    <a:pt x="43" y="1297"/>
                    <a:pt x="52" y="1297"/>
                    <a:pt x="52" y="1289"/>
                  </a:cubicBezTo>
                  <a:lnTo>
                    <a:pt x="2034" y="55"/>
                  </a:lnTo>
                  <a:cubicBezTo>
                    <a:pt x="2063" y="40"/>
                    <a:pt x="2042" y="1"/>
                    <a:pt x="2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5878453" y="1212871"/>
              <a:ext cx="212580" cy="315743"/>
            </a:xfrm>
            <a:custGeom>
              <a:avLst/>
              <a:gdLst/>
              <a:ahLst/>
              <a:cxnLst/>
              <a:rect l="l" t="t" r="r" b="b"/>
              <a:pathLst>
                <a:path w="954" h="1417" extrusionOk="0">
                  <a:moveTo>
                    <a:pt x="28" y="1"/>
                  </a:moveTo>
                  <a:cubicBezTo>
                    <a:pt x="24" y="1"/>
                    <a:pt x="20" y="2"/>
                    <a:pt x="17" y="4"/>
                  </a:cubicBezTo>
                  <a:cubicBezTo>
                    <a:pt x="0" y="13"/>
                    <a:pt x="0" y="30"/>
                    <a:pt x="9" y="47"/>
                  </a:cubicBezTo>
                  <a:lnTo>
                    <a:pt x="894" y="1399"/>
                  </a:lnTo>
                  <a:cubicBezTo>
                    <a:pt x="902" y="1408"/>
                    <a:pt x="911" y="1408"/>
                    <a:pt x="919" y="1416"/>
                  </a:cubicBezTo>
                  <a:cubicBezTo>
                    <a:pt x="928" y="1408"/>
                    <a:pt x="936" y="1408"/>
                    <a:pt x="936" y="1399"/>
                  </a:cubicBezTo>
                  <a:cubicBezTo>
                    <a:pt x="953" y="1391"/>
                    <a:pt x="953" y="1374"/>
                    <a:pt x="945" y="1365"/>
                  </a:cubicBezTo>
                  <a:lnTo>
                    <a:pt x="60" y="13"/>
                  </a:lnTo>
                  <a:cubicBezTo>
                    <a:pt x="54" y="7"/>
                    <a:pt x="39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5811605" y="1317153"/>
              <a:ext cx="260488" cy="291901"/>
            </a:xfrm>
            <a:custGeom>
              <a:avLst/>
              <a:gdLst/>
              <a:ahLst/>
              <a:cxnLst/>
              <a:rect l="l" t="t" r="r" b="b"/>
              <a:pathLst>
                <a:path w="1169" h="1310" extrusionOk="0">
                  <a:moveTo>
                    <a:pt x="40" y="0"/>
                  </a:moveTo>
                  <a:cubicBezTo>
                    <a:pt x="19" y="0"/>
                    <a:pt x="1" y="28"/>
                    <a:pt x="20" y="47"/>
                  </a:cubicBezTo>
                  <a:lnTo>
                    <a:pt x="1117" y="1297"/>
                  </a:lnTo>
                  <a:cubicBezTo>
                    <a:pt x="1117" y="1306"/>
                    <a:pt x="1125" y="1306"/>
                    <a:pt x="1134" y="1306"/>
                  </a:cubicBezTo>
                  <a:cubicBezTo>
                    <a:pt x="1136" y="1308"/>
                    <a:pt x="1139" y="1309"/>
                    <a:pt x="1141" y="1309"/>
                  </a:cubicBezTo>
                  <a:cubicBezTo>
                    <a:pt x="1147" y="1309"/>
                    <a:pt x="1153" y="1303"/>
                    <a:pt x="1160" y="1297"/>
                  </a:cubicBezTo>
                  <a:cubicBezTo>
                    <a:pt x="1168" y="1289"/>
                    <a:pt x="1168" y="1272"/>
                    <a:pt x="1160" y="1263"/>
                  </a:cubicBezTo>
                  <a:lnTo>
                    <a:pt x="62" y="13"/>
                  </a:lnTo>
                  <a:cubicBezTo>
                    <a:pt x="55" y="4"/>
                    <a:pt x="47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945699" y="2842623"/>
              <a:ext cx="616348" cy="945446"/>
            </a:xfrm>
            <a:custGeom>
              <a:avLst/>
              <a:gdLst/>
              <a:ahLst/>
              <a:cxnLst/>
              <a:rect l="l" t="t" r="r" b="b"/>
              <a:pathLst>
                <a:path w="2766" h="4243" extrusionOk="0">
                  <a:moveTo>
                    <a:pt x="32" y="1"/>
                  </a:moveTo>
                  <a:cubicBezTo>
                    <a:pt x="26" y="1"/>
                    <a:pt x="21" y="3"/>
                    <a:pt x="18" y="6"/>
                  </a:cubicBezTo>
                  <a:cubicBezTo>
                    <a:pt x="1" y="15"/>
                    <a:pt x="1" y="32"/>
                    <a:pt x="9" y="40"/>
                  </a:cubicBezTo>
                  <a:lnTo>
                    <a:pt x="2706" y="4234"/>
                  </a:lnTo>
                  <a:cubicBezTo>
                    <a:pt x="2715" y="4243"/>
                    <a:pt x="2723" y="4243"/>
                    <a:pt x="2732" y="4243"/>
                  </a:cubicBezTo>
                  <a:lnTo>
                    <a:pt x="2749" y="4243"/>
                  </a:lnTo>
                  <a:cubicBezTo>
                    <a:pt x="2766" y="4234"/>
                    <a:pt x="2766" y="4217"/>
                    <a:pt x="2757" y="4200"/>
                  </a:cubicBezTo>
                  <a:lnTo>
                    <a:pt x="52" y="15"/>
                  </a:lnTo>
                  <a:cubicBezTo>
                    <a:pt x="47" y="5"/>
                    <a:pt x="39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13"/>
          <p:cNvSpPr/>
          <p:nvPr/>
        </p:nvSpPr>
        <p:spPr>
          <a:xfrm>
            <a:off x="-607425" y="-117000"/>
            <a:ext cx="10462200" cy="5260510"/>
          </a:xfrm>
          <a:custGeom>
            <a:avLst/>
            <a:gdLst/>
            <a:ahLst/>
            <a:cxnLst/>
            <a:rect l="l" t="t" r="r" b="b"/>
            <a:pathLst>
              <a:path w="18683" h="17705" extrusionOk="0">
                <a:moveTo>
                  <a:pt x="9780" y="1"/>
                </a:moveTo>
                <a:cubicBezTo>
                  <a:pt x="5885" y="1"/>
                  <a:pt x="2169" y="3104"/>
                  <a:pt x="979" y="7666"/>
                </a:cubicBezTo>
                <a:cubicBezTo>
                  <a:pt x="1" y="11443"/>
                  <a:pt x="1013" y="15186"/>
                  <a:pt x="3327" y="17449"/>
                </a:cubicBezTo>
                <a:lnTo>
                  <a:pt x="3387" y="17509"/>
                </a:lnTo>
                <a:cubicBezTo>
                  <a:pt x="3455" y="17577"/>
                  <a:pt x="3531" y="17636"/>
                  <a:pt x="3599" y="17704"/>
                </a:cubicBezTo>
                <a:lnTo>
                  <a:pt x="13621" y="17704"/>
                </a:lnTo>
                <a:cubicBezTo>
                  <a:pt x="13706" y="17636"/>
                  <a:pt x="13782" y="17577"/>
                  <a:pt x="13859" y="17509"/>
                </a:cubicBezTo>
                <a:lnTo>
                  <a:pt x="13927" y="17449"/>
                </a:lnTo>
                <a:cubicBezTo>
                  <a:pt x="15492" y="16105"/>
                  <a:pt x="16709" y="14191"/>
                  <a:pt x="17304" y="11920"/>
                </a:cubicBezTo>
                <a:cubicBezTo>
                  <a:pt x="18682" y="6637"/>
                  <a:pt x="16139" y="1414"/>
                  <a:pt x="11630" y="240"/>
                </a:cubicBezTo>
                <a:cubicBezTo>
                  <a:pt x="11015" y="78"/>
                  <a:pt x="10395" y="1"/>
                  <a:pt x="97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1744281" y="1105625"/>
            <a:ext cx="2541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81825" y="1105625"/>
            <a:ext cx="66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1744281" y="1633325"/>
            <a:ext cx="2541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idx="3"/>
          </p:nvPr>
        </p:nvSpPr>
        <p:spPr>
          <a:xfrm>
            <a:off x="1744275" y="2349775"/>
            <a:ext cx="2541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1081830" y="2349763"/>
            <a:ext cx="66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1744275" y="2877475"/>
            <a:ext cx="2541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6"/>
          </p:nvPr>
        </p:nvSpPr>
        <p:spPr>
          <a:xfrm>
            <a:off x="1744275" y="3593900"/>
            <a:ext cx="2541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81830" y="3593900"/>
            <a:ext cx="66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1744275" y="4121600"/>
            <a:ext cx="2541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9"/>
          </p:nvPr>
        </p:nvSpPr>
        <p:spPr>
          <a:xfrm>
            <a:off x="5486750" y="1105625"/>
            <a:ext cx="2541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4823750" y="1105625"/>
            <a:ext cx="66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5486750" y="1633325"/>
            <a:ext cx="2541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15"/>
          </p:nvPr>
        </p:nvSpPr>
        <p:spPr>
          <a:xfrm>
            <a:off x="5486750" y="2349763"/>
            <a:ext cx="2541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6" hasCustomPrompt="1"/>
          </p:nvPr>
        </p:nvSpPr>
        <p:spPr>
          <a:xfrm>
            <a:off x="4823750" y="2349763"/>
            <a:ext cx="66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17"/>
          </p:nvPr>
        </p:nvSpPr>
        <p:spPr>
          <a:xfrm>
            <a:off x="5486750" y="2877463"/>
            <a:ext cx="2541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8"/>
          </p:nvPr>
        </p:nvSpPr>
        <p:spPr>
          <a:xfrm>
            <a:off x="5486750" y="3593900"/>
            <a:ext cx="2541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9" hasCustomPrompt="1"/>
          </p:nvPr>
        </p:nvSpPr>
        <p:spPr>
          <a:xfrm>
            <a:off x="4823750" y="3593900"/>
            <a:ext cx="66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20"/>
          </p:nvPr>
        </p:nvSpPr>
        <p:spPr>
          <a:xfrm>
            <a:off x="5486750" y="4121600"/>
            <a:ext cx="2541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6"/>
          <p:cNvGrpSpPr/>
          <p:nvPr/>
        </p:nvGrpSpPr>
        <p:grpSpPr>
          <a:xfrm rot="-8754337">
            <a:off x="499025" y="3711909"/>
            <a:ext cx="1119620" cy="1608474"/>
            <a:chOff x="-1586739" y="1164800"/>
            <a:chExt cx="999541" cy="1435965"/>
          </a:xfrm>
        </p:grpSpPr>
        <p:sp>
          <p:nvSpPr>
            <p:cNvPr id="313" name="Google Shape;313;p16"/>
            <p:cNvSpPr/>
            <p:nvPr/>
          </p:nvSpPr>
          <p:spPr>
            <a:xfrm>
              <a:off x="-1586739" y="1164800"/>
              <a:ext cx="999541" cy="1435965"/>
            </a:xfrm>
            <a:custGeom>
              <a:avLst/>
              <a:gdLst/>
              <a:ahLst/>
              <a:cxnLst/>
              <a:rect l="l" t="t" r="r" b="b"/>
              <a:pathLst>
                <a:path w="5854" h="8410" extrusionOk="0">
                  <a:moveTo>
                    <a:pt x="5015" y="1"/>
                  </a:moveTo>
                  <a:cubicBezTo>
                    <a:pt x="4916" y="1"/>
                    <a:pt x="4817" y="12"/>
                    <a:pt x="4722" y="30"/>
                  </a:cubicBezTo>
                  <a:cubicBezTo>
                    <a:pt x="4050" y="166"/>
                    <a:pt x="3463" y="583"/>
                    <a:pt x="3123" y="1178"/>
                  </a:cubicBezTo>
                  <a:cubicBezTo>
                    <a:pt x="2944" y="1493"/>
                    <a:pt x="2833" y="1868"/>
                    <a:pt x="2595" y="2157"/>
                  </a:cubicBezTo>
                  <a:cubicBezTo>
                    <a:pt x="2357" y="2446"/>
                    <a:pt x="2017" y="2616"/>
                    <a:pt x="1719" y="2846"/>
                  </a:cubicBezTo>
                  <a:cubicBezTo>
                    <a:pt x="1421" y="3067"/>
                    <a:pt x="1149" y="3382"/>
                    <a:pt x="1158" y="3756"/>
                  </a:cubicBezTo>
                  <a:cubicBezTo>
                    <a:pt x="1158" y="4062"/>
                    <a:pt x="1370" y="4343"/>
                    <a:pt x="1370" y="4658"/>
                  </a:cubicBezTo>
                  <a:cubicBezTo>
                    <a:pt x="1370" y="5126"/>
                    <a:pt x="953" y="5466"/>
                    <a:pt x="656" y="5832"/>
                  </a:cubicBezTo>
                  <a:cubicBezTo>
                    <a:pt x="94" y="6572"/>
                    <a:pt x="1" y="7576"/>
                    <a:pt x="426" y="8409"/>
                  </a:cubicBezTo>
                  <a:lnTo>
                    <a:pt x="4509" y="7839"/>
                  </a:lnTo>
                  <a:cubicBezTo>
                    <a:pt x="4390" y="7550"/>
                    <a:pt x="4246" y="7278"/>
                    <a:pt x="4058" y="7023"/>
                  </a:cubicBezTo>
                  <a:cubicBezTo>
                    <a:pt x="3829" y="6725"/>
                    <a:pt x="3574" y="6385"/>
                    <a:pt x="3633" y="6010"/>
                  </a:cubicBezTo>
                  <a:cubicBezTo>
                    <a:pt x="3693" y="5636"/>
                    <a:pt x="4033" y="5415"/>
                    <a:pt x="4348" y="5219"/>
                  </a:cubicBezTo>
                  <a:cubicBezTo>
                    <a:pt x="4654" y="5024"/>
                    <a:pt x="4994" y="4794"/>
                    <a:pt x="5071" y="4437"/>
                  </a:cubicBezTo>
                  <a:cubicBezTo>
                    <a:pt x="5173" y="3935"/>
                    <a:pt x="4696" y="3475"/>
                    <a:pt x="4671" y="2973"/>
                  </a:cubicBezTo>
                  <a:cubicBezTo>
                    <a:pt x="4654" y="2625"/>
                    <a:pt x="4850" y="2301"/>
                    <a:pt x="5071" y="2029"/>
                  </a:cubicBezTo>
                  <a:cubicBezTo>
                    <a:pt x="5292" y="1757"/>
                    <a:pt x="5547" y="1502"/>
                    <a:pt x="5700" y="1187"/>
                  </a:cubicBezTo>
                  <a:cubicBezTo>
                    <a:pt x="5845" y="872"/>
                    <a:pt x="5853" y="455"/>
                    <a:pt x="5607" y="209"/>
                  </a:cubicBezTo>
                  <a:cubicBezTo>
                    <a:pt x="5454" y="56"/>
                    <a:pt x="5236" y="1"/>
                    <a:pt x="5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-1249687" y="1250173"/>
              <a:ext cx="507113" cy="1317127"/>
            </a:xfrm>
            <a:custGeom>
              <a:avLst/>
              <a:gdLst/>
              <a:ahLst/>
              <a:cxnLst/>
              <a:rect l="l" t="t" r="r" b="b"/>
              <a:pathLst>
                <a:path w="2970" h="7714" extrusionOk="0">
                  <a:moveTo>
                    <a:pt x="2936" y="0"/>
                  </a:moveTo>
                  <a:cubicBezTo>
                    <a:pt x="2929" y="0"/>
                    <a:pt x="2922" y="2"/>
                    <a:pt x="2918" y="6"/>
                  </a:cubicBezTo>
                  <a:cubicBezTo>
                    <a:pt x="485" y="2414"/>
                    <a:pt x="323" y="4234"/>
                    <a:pt x="111" y="6531"/>
                  </a:cubicBezTo>
                  <a:cubicBezTo>
                    <a:pt x="77" y="6906"/>
                    <a:pt x="43" y="7288"/>
                    <a:pt x="0" y="7680"/>
                  </a:cubicBezTo>
                  <a:cubicBezTo>
                    <a:pt x="0" y="7697"/>
                    <a:pt x="9" y="7714"/>
                    <a:pt x="26" y="7714"/>
                  </a:cubicBezTo>
                  <a:lnTo>
                    <a:pt x="34" y="7714"/>
                  </a:lnTo>
                  <a:cubicBezTo>
                    <a:pt x="43" y="7714"/>
                    <a:pt x="60" y="7705"/>
                    <a:pt x="60" y="7688"/>
                  </a:cubicBezTo>
                  <a:cubicBezTo>
                    <a:pt x="102" y="7288"/>
                    <a:pt x="136" y="6914"/>
                    <a:pt x="170" y="6540"/>
                  </a:cubicBezTo>
                  <a:cubicBezTo>
                    <a:pt x="375" y="4251"/>
                    <a:pt x="536" y="2439"/>
                    <a:pt x="2961" y="49"/>
                  </a:cubicBezTo>
                  <a:cubicBezTo>
                    <a:pt x="2969" y="40"/>
                    <a:pt x="2969" y="15"/>
                    <a:pt x="2961" y="6"/>
                  </a:cubicBezTo>
                  <a:cubicBezTo>
                    <a:pt x="2952" y="2"/>
                    <a:pt x="2944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6"/>
          <p:cNvGrpSpPr/>
          <p:nvPr/>
        </p:nvGrpSpPr>
        <p:grpSpPr>
          <a:xfrm rot="1411078">
            <a:off x="7060717" y="172141"/>
            <a:ext cx="2133345" cy="1914507"/>
            <a:chOff x="5078667" y="736005"/>
            <a:chExt cx="1926851" cy="1729195"/>
          </a:xfrm>
        </p:grpSpPr>
        <p:sp>
          <p:nvSpPr>
            <p:cNvPr id="316" name="Google Shape;316;p16"/>
            <p:cNvSpPr/>
            <p:nvPr/>
          </p:nvSpPr>
          <p:spPr>
            <a:xfrm>
              <a:off x="5604252" y="736005"/>
              <a:ext cx="1214135" cy="1336355"/>
            </a:xfrm>
            <a:custGeom>
              <a:avLst/>
              <a:gdLst/>
              <a:ahLst/>
              <a:cxnLst/>
              <a:rect l="l" t="t" r="r" b="b"/>
              <a:pathLst>
                <a:path w="5424" h="5970" extrusionOk="0">
                  <a:moveTo>
                    <a:pt x="5165" y="1"/>
                  </a:moveTo>
                  <a:cubicBezTo>
                    <a:pt x="5128" y="1"/>
                    <a:pt x="5090" y="10"/>
                    <a:pt x="5053" y="32"/>
                  </a:cubicBezTo>
                  <a:cubicBezTo>
                    <a:pt x="3922" y="704"/>
                    <a:pt x="1174" y="2372"/>
                    <a:pt x="672" y="2976"/>
                  </a:cubicBezTo>
                  <a:lnTo>
                    <a:pt x="672" y="2967"/>
                  </a:lnTo>
                  <a:lnTo>
                    <a:pt x="672" y="2967"/>
                  </a:lnTo>
                  <a:cubicBezTo>
                    <a:pt x="0" y="3733"/>
                    <a:pt x="85" y="4898"/>
                    <a:pt x="868" y="5553"/>
                  </a:cubicBezTo>
                  <a:cubicBezTo>
                    <a:pt x="1203" y="5833"/>
                    <a:pt x="1611" y="5969"/>
                    <a:pt x="2017" y="5969"/>
                  </a:cubicBezTo>
                  <a:cubicBezTo>
                    <a:pt x="2550" y="5969"/>
                    <a:pt x="3080" y="5735"/>
                    <a:pt x="3437" y="5281"/>
                  </a:cubicBezTo>
                  <a:cubicBezTo>
                    <a:pt x="3939" y="4677"/>
                    <a:pt x="4968" y="1564"/>
                    <a:pt x="5376" y="287"/>
                  </a:cubicBezTo>
                  <a:cubicBezTo>
                    <a:pt x="5423" y="134"/>
                    <a:pt x="5302" y="1"/>
                    <a:pt x="5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5790713" y="751451"/>
              <a:ext cx="1014689" cy="1210554"/>
            </a:xfrm>
            <a:custGeom>
              <a:avLst/>
              <a:gdLst/>
              <a:ahLst/>
              <a:cxnLst/>
              <a:rect l="l" t="t" r="r" b="b"/>
              <a:pathLst>
                <a:path w="4533" h="5408" extrusionOk="0">
                  <a:moveTo>
                    <a:pt x="4505" y="0"/>
                  </a:moveTo>
                  <a:cubicBezTo>
                    <a:pt x="4501" y="0"/>
                    <a:pt x="4496" y="2"/>
                    <a:pt x="4492" y="6"/>
                  </a:cubicBezTo>
                  <a:lnTo>
                    <a:pt x="9" y="5382"/>
                  </a:lnTo>
                  <a:cubicBezTo>
                    <a:pt x="1" y="5391"/>
                    <a:pt x="1" y="5399"/>
                    <a:pt x="9" y="5408"/>
                  </a:cubicBezTo>
                  <a:lnTo>
                    <a:pt x="35" y="5408"/>
                  </a:lnTo>
                  <a:lnTo>
                    <a:pt x="4526" y="31"/>
                  </a:lnTo>
                  <a:cubicBezTo>
                    <a:pt x="4533" y="18"/>
                    <a:pt x="4519" y="0"/>
                    <a:pt x="4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6030674" y="1607653"/>
              <a:ext cx="499174" cy="66930"/>
            </a:xfrm>
            <a:custGeom>
              <a:avLst/>
              <a:gdLst/>
              <a:ahLst/>
              <a:cxnLst/>
              <a:rect l="l" t="t" r="r" b="b"/>
              <a:pathLst>
                <a:path w="2230" h="299" extrusionOk="0">
                  <a:moveTo>
                    <a:pt x="2204" y="0"/>
                  </a:moveTo>
                  <a:lnTo>
                    <a:pt x="26" y="256"/>
                  </a:lnTo>
                  <a:cubicBezTo>
                    <a:pt x="1" y="256"/>
                    <a:pt x="1" y="298"/>
                    <a:pt x="26" y="298"/>
                  </a:cubicBezTo>
                  <a:lnTo>
                    <a:pt x="2204" y="43"/>
                  </a:lnTo>
                  <a:cubicBezTo>
                    <a:pt x="2221" y="34"/>
                    <a:pt x="2229" y="26"/>
                    <a:pt x="2221" y="17"/>
                  </a:cubicBezTo>
                  <a:cubicBezTo>
                    <a:pt x="2221" y="9"/>
                    <a:pt x="2212" y="0"/>
                    <a:pt x="2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6087754" y="1516325"/>
              <a:ext cx="476342" cy="89538"/>
            </a:xfrm>
            <a:custGeom>
              <a:avLst/>
              <a:gdLst/>
              <a:ahLst/>
              <a:cxnLst/>
              <a:rect l="l" t="t" r="r" b="b"/>
              <a:pathLst>
                <a:path w="2128" h="400" extrusionOk="0">
                  <a:moveTo>
                    <a:pt x="2102" y="0"/>
                  </a:moveTo>
                  <a:lnTo>
                    <a:pt x="18" y="366"/>
                  </a:lnTo>
                  <a:cubicBezTo>
                    <a:pt x="9" y="366"/>
                    <a:pt x="1" y="374"/>
                    <a:pt x="1" y="383"/>
                  </a:cubicBezTo>
                  <a:cubicBezTo>
                    <a:pt x="1" y="391"/>
                    <a:pt x="9" y="400"/>
                    <a:pt x="18" y="400"/>
                  </a:cubicBezTo>
                  <a:lnTo>
                    <a:pt x="26" y="400"/>
                  </a:lnTo>
                  <a:lnTo>
                    <a:pt x="2111" y="43"/>
                  </a:lnTo>
                  <a:cubicBezTo>
                    <a:pt x="2119" y="43"/>
                    <a:pt x="2128" y="26"/>
                    <a:pt x="2128" y="17"/>
                  </a:cubicBezTo>
                  <a:cubicBezTo>
                    <a:pt x="2128" y="0"/>
                    <a:pt x="2119" y="0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6162070" y="1089678"/>
              <a:ext cx="9849" cy="426872"/>
            </a:xfrm>
            <a:custGeom>
              <a:avLst/>
              <a:gdLst/>
              <a:ahLst/>
              <a:cxnLst/>
              <a:rect l="l" t="t" r="r" b="b"/>
              <a:pathLst>
                <a:path w="44" h="1907" extrusionOk="0">
                  <a:moveTo>
                    <a:pt x="18" y="1"/>
                  </a:moveTo>
                  <a:cubicBezTo>
                    <a:pt x="9" y="1"/>
                    <a:pt x="1" y="9"/>
                    <a:pt x="1" y="18"/>
                  </a:cubicBezTo>
                  <a:lnTo>
                    <a:pt x="1" y="1889"/>
                  </a:lnTo>
                  <a:cubicBezTo>
                    <a:pt x="1" y="1898"/>
                    <a:pt x="9" y="1906"/>
                    <a:pt x="18" y="1906"/>
                  </a:cubicBezTo>
                  <a:cubicBezTo>
                    <a:pt x="26" y="1906"/>
                    <a:pt x="35" y="1898"/>
                    <a:pt x="43" y="1889"/>
                  </a:cubicBezTo>
                  <a:lnTo>
                    <a:pt x="43" y="18"/>
                  </a:lnTo>
                  <a:cubicBezTo>
                    <a:pt x="35" y="9"/>
                    <a:pt x="26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442098" y="1152579"/>
              <a:ext cx="251602" cy="30667"/>
            </a:xfrm>
            <a:custGeom>
              <a:avLst/>
              <a:gdLst/>
              <a:ahLst/>
              <a:cxnLst/>
              <a:rect l="l" t="t" r="r" b="b"/>
              <a:pathLst>
                <a:path w="1124" h="137" extrusionOk="0">
                  <a:moveTo>
                    <a:pt x="1106" y="0"/>
                  </a:moveTo>
                  <a:lnTo>
                    <a:pt x="17" y="102"/>
                  </a:lnTo>
                  <a:cubicBezTo>
                    <a:pt x="16" y="101"/>
                    <a:pt x="14" y="100"/>
                    <a:pt x="12" y="100"/>
                  </a:cubicBezTo>
                  <a:cubicBezTo>
                    <a:pt x="6" y="100"/>
                    <a:pt x="0" y="112"/>
                    <a:pt x="0" y="119"/>
                  </a:cubicBezTo>
                  <a:cubicBezTo>
                    <a:pt x="0" y="128"/>
                    <a:pt x="9" y="136"/>
                    <a:pt x="17" y="136"/>
                  </a:cubicBezTo>
                  <a:lnTo>
                    <a:pt x="1106" y="34"/>
                  </a:lnTo>
                  <a:cubicBezTo>
                    <a:pt x="1115" y="34"/>
                    <a:pt x="1123" y="26"/>
                    <a:pt x="1123" y="17"/>
                  </a:cubicBezTo>
                  <a:cubicBezTo>
                    <a:pt x="1123" y="0"/>
                    <a:pt x="1115" y="0"/>
                    <a:pt x="1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558273" y="843227"/>
              <a:ext cx="28652" cy="176166"/>
            </a:xfrm>
            <a:custGeom>
              <a:avLst/>
              <a:gdLst/>
              <a:ahLst/>
              <a:cxnLst/>
              <a:rect l="l" t="t" r="r" b="b"/>
              <a:pathLst>
                <a:path w="128" h="787" extrusionOk="0">
                  <a:moveTo>
                    <a:pt x="26" y="1"/>
                  </a:moveTo>
                  <a:cubicBezTo>
                    <a:pt x="23" y="1"/>
                    <a:pt x="20" y="2"/>
                    <a:pt x="17" y="4"/>
                  </a:cubicBezTo>
                  <a:cubicBezTo>
                    <a:pt x="9" y="4"/>
                    <a:pt x="0" y="13"/>
                    <a:pt x="0" y="21"/>
                  </a:cubicBezTo>
                  <a:lnTo>
                    <a:pt x="94" y="770"/>
                  </a:lnTo>
                  <a:cubicBezTo>
                    <a:pt x="94" y="778"/>
                    <a:pt x="102" y="787"/>
                    <a:pt x="111" y="787"/>
                  </a:cubicBezTo>
                  <a:cubicBezTo>
                    <a:pt x="119" y="787"/>
                    <a:pt x="128" y="778"/>
                    <a:pt x="128" y="770"/>
                  </a:cubicBezTo>
                  <a:lnTo>
                    <a:pt x="43" y="13"/>
                  </a:lnTo>
                  <a:cubicBezTo>
                    <a:pt x="43" y="7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6508580" y="872550"/>
              <a:ext cx="53723" cy="177285"/>
            </a:xfrm>
            <a:custGeom>
              <a:avLst/>
              <a:gdLst/>
              <a:ahLst/>
              <a:cxnLst/>
              <a:rect l="l" t="t" r="r" b="b"/>
              <a:pathLst>
                <a:path w="240" h="792" extrusionOk="0">
                  <a:moveTo>
                    <a:pt x="18" y="1"/>
                  </a:moveTo>
                  <a:cubicBezTo>
                    <a:pt x="9" y="1"/>
                    <a:pt x="1" y="18"/>
                    <a:pt x="1" y="26"/>
                  </a:cubicBezTo>
                  <a:lnTo>
                    <a:pt x="197" y="775"/>
                  </a:lnTo>
                  <a:cubicBezTo>
                    <a:pt x="197" y="783"/>
                    <a:pt x="205" y="792"/>
                    <a:pt x="214" y="792"/>
                  </a:cubicBezTo>
                  <a:lnTo>
                    <a:pt x="222" y="792"/>
                  </a:lnTo>
                  <a:cubicBezTo>
                    <a:pt x="231" y="783"/>
                    <a:pt x="239" y="775"/>
                    <a:pt x="239" y="766"/>
                  </a:cubicBezTo>
                  <a:lnTo>
                    <a:pt x="43" y="18"/>
                  </a:lnTo>
                  <a:cubicBezTo>
                    <a:pt x="35" y="1"/>
                    <a:pt x="26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5823171" y="1329639"/>
              <a:ext cx="64915" cy="527603"/>
            </a:xfrm>
            <a:custGeom>
              <a:avLst/>
              <a:gdLst/>
              <a:ahLst/>
              <a:cxnLst/>
              <a:rect l="l" t="t" r="r" b="b"/>
              <a:pathLst>
                <a:path w="290" h="2357" extrusionOk="0">
                  <a:moveTo>
                    <a:pt x="17" y="0"/>
                  </a:moveTo>
                  <a:cubicBezTo>
                    <a:pt x="9" y="0"/>
                    <a:pt x="0" y="9"/>
                    <a:pt x="0" y="17"/>
                  </a:cubicBezTo>
                  <a:lnTo>
                    <a:pt x="247" y="2340"/>
                  </a:lnTo>
                  <a:cubicBezTo>
                    <a:pt x="247" y="2348"/>
                    <a:pt x="256" y="2357"/>
                    <a:pt x="264" y="2357"/>
                  </a:cubicBezTo>
                  <a:lnTo>
                    <a:pt x="273" y="2357"/>
                  </a:lnTo>
                  <a:cubicBezTo>
                    <a:pt x="281" y="2348"/>
                    <a:pt x="290" y="2340"/>
                    <a:pt x="290" y="2331"/>
                  </a:cubicBezTo>
                  <a:lnTo>
                    <a:pt x="34" y="17"/>
                  </a:lnTo>
                  <a:cubicBezTo>
                    <a:pt x="34" y="9"/>
                    <a:pt x="26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5078667" y="793757"/>
              <a:ext cx="558046" cy="1058339"/>
            </a:xfrm>
            <a:custGeom>
              <a:avLst/>
              <a:gdLst/>
              <a:ahLst/>
              <a:cxnLst/>
              <a:rect l="l" t="t" r="r" b="b"/>
              <a:pathLst>
                <a:path w="2493" h="4728" extrusionOk="0">
                  <a:moveTo>
                    <a:pt x="961" y="0"/>
                  </a:moveTo>
                  <a:cubicBezTo>
                    <a:pt x="901" y="0"/>
                    <a:pt x="840" y="37"/>
                    <a:pt x="817" y="106"/>
                  </a:cubicBezTo>
                  <a:cubicBezTo>
                    <a:pt x="570" y="965"/>
                    <a:pt x="0" y="3049"/>
                    <a:pt x="26" y="3577"/>
                  </a:cubicBezTo>
                  <a:lnTo>
                    <a:pt x="26" y="3585"/>
                  </a:lnTo>
                  <a:cubicBezTo>
                    <a:pt x="67" y="4231"/>
                    <a:pt x="602" y="4728"/>
                    <a:pt x="1233" y="4728"/>
                  </a:cubicBezTo>
                  <a:cubicBezTo>
                    <a:pt x="1259" y="4728"/>
                    <a:pt x="1284" y="4727"/>
                    <a:pt x="1310" y="4725"/>
                  </a:cubicBezTo>
                  <a:cubicBezTo>
                    <a:pt x="1982" y="4683"/>
                    <a:pt x="2493" y="4113"/>
                    <a:pt x="2459" y="3441"/>
                  </a:cubicBezTo>
                  <a:cubicBezTo>
                    <a:pt x="2425" y="2905"/>
                    <a:pt x="1480" y="897"/>
                    <a:pt x="1089" y="81"/>
                  </a:cubicBezTo>
                  <a:cubicBezTo>
                    <a:pt x="1062" y="26"/>
                    <a:pt x="1011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5294228" y="789952"/>
              <a:ext cx="72078" cy="1063488"/>
            </a:xfrm>
            <a:custGeom>
              <a:avLst/>
              <a:gdLst/>
              <a:ahLst/>
              <a:cxnLst/>
              <a:rect l="l" t="t" r="r" b="b"/>
              <a:pathLst>
                <a:path w="322" h="4751" extrusionOk="0">
                  <a:moveTo>
                    <a:pt x="31" y="0"/>
                  </a:moveTo>
                  <a:cubicBezTo>
                    <a:pt x="29" y="0"/>
                    <a:pt x="26" y="1"/>
                    <a:pt x="24" y="4"/>
                  </a:cubicBezTo>
                  <a:cubicBezTo>
                    <a:pt x="21" y="2"/>
                    <a:pt x="18" y="2"/>
                    <a:pt x="15" y="2"/>
                  </a:cubicBezTo>
                  <a:cubicBezTo>
                    <a:pt x="4" y="2"/>
                    <a:pt x="0" y="14"/>
                    <a:pt x="7" y="21"/>
                  </a:cubicBezTo>
                  <a:lnTo>
                    <a:pt x="288" y="4734"/>
                  </a:lnTo>
                  <a:cubicBezTo>
                    <a:pt x="288" y="4751"/>
                    <a:pt x="296" y="4751"/>
                    <a:pt x="305" y="4751"/>
                  </a:cubicBezTo>
                  <a:cubicBezTo>
                    <a:pt x="313" y="4751"/>
                    <a:pt x="322" y="4742"/>
                    <a:pt x="322" y="4734"/>
                  </a:cubicBezTo>
                  <a:lnTo>
                    <a:pt x="41" y="12"/>
                  </a:lnTo>
                  <a:cubicBezTo>
                    <a:pt x="41" y="6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5343250" y="1339712"/>
              <a:ext cx="222950" cy="260556"/>
            </a:xfrm>
            <a:custGeom>
              <a:avLst/>
              <a:gdLst/>
              <a:ahLst/>
              <a:cxnLst/>
              <a:rect l="l" t="t" r="r" b="b"/>
              <a:pathLst>
                <a:path w="996" h="1164" extrusionOk="0">
                  <a:moveTo>
                    <a:pt x="975" y="0"/>
                  </a:moveTo>
                  <a:cubicBezTo>
                    <a:pt x="970" y="0"/>
                    <a:pt x="966" y="2"/>
                    <a:pt x="962" y="6"/>
                  </a:cubicBezTo>
                  <a:lnTo>
                    <a:pt x="1" y="1138"/>
                  </a:lnTo>
                  <a:cubicBezTo>
                    <a:pt x="1" y="1146"/>
                    <a:pt x="1" y="1155"/>
                    <a:pt x="1" y="1163"/>
                  </a:cubicBezTo>
                  <a:lnTo>
                    <a:pt x="35" y="1163"/>
                  </a:lnTo>
                  <a:lnTo>
                    <a:pt x="987" y="32"/>
                  </a:lnTo>
                  <a:cubicBezTo>
                    <a:pt x="996" y="23"/>
                    <a:pt x="996" y="15"/>
                    <a:pt x="987" y="6"/>
                  </a:cubicBezTo>
                  <a:cubicBezTo>
                    <a:pt x="983" y="2"/>
                    <a:pt x="97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5339444" y="1276812"/>
              <a:ext cx="200117" cy="263913"/>
            </a:xfrm>
            <a:custGeom>
              <a:avLst/>
              <a:gdLst/>
              <a:ahLst/>
              <a:cxnLst/>
              <a:rect l="l" t="t" r="r" b="b"/>
              <a:pathLst>
                <a:path w="894" h="1179" extrusionOk="0">
                  <a:moveTo>
                    <a:pt x="869" y="0"/>
                  </a:moveTo>
                  <a:cubicBezTo>
                    <a:pt x="864" y="0"/>
                    <a:pt x="860" y="2"/>
                    <a:pt x="860" y="7"/>
                  </a:cubicBezTo>
                  <a:lnTo>
                    <a:pt x="9" y="1147"/>
                  </a:lnTo>
                  <a:cubicBezTo>
                    <a:pt x="1" y="1155"/>
                    <a:pt x="1" y="1164"/>
                    <a:pt x="9" y="1172"/>
                  </a:cubicBezTo>
                  <a:lnTo>
                    <a:pt x="18" y="1172"/>
                  </a:lnTo>
                  <a:cubicBezTo>
                    <a:pt x="22" y="1176"/>
                    <a:pt x="24" y="1179"/>
                    <a:pt x="26" y="1179"/>
                  </a:cubicBezTo>
                  <a:cubicBezTo>
                    <a:pt x="28" y="1179"/>
                    <a:pt x="30" y="1176"/>
                    <a:pt x="35" y="1172"/>
                  </a:cubicBezTo>
                  <a:lnTo>
                    <a:pt x="885" y="32"/>
                  </a:lnTo>
                  <a:cubicBezTo>
                    <a:pt x="894" y="24"/>
                    <a:pt x="894" y="15"/>
                    <a:pt x="885" y="7"/>
                  </a:cubicBezTo>
                  <a:cubicBezTo>
                    <a:pt x="881" y="2"/>
                    <a:pt x="875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5141343" y="1248160"/>
              <a:ext cx="200341" cy="214891"/>
            </a:xfrm>
            <a:custGeom>
              <a:avLst/>
              <a:gdLst/>
              <a:ahLst/>
              <a:cxnLst/>
              <a:rect l="l" t="t" r="r" b="b"/>
              <a:pathLst>
                <a:path w="895" h="960" extrusionOk="0">
                  <a:moveTo>
                    <a:pt x="17" y="1"/>
                  </a:moveTo>
                  <a:cubicBezTo>
                    <a:pt x="11" y="1"/>
                    <a:pt x="5" y="3"/>
                    <a:pt x="1" y="7"/>
                  </a:cubicBezTo>
                  <a:cubicBezTo>
                    <a:pt x="1" y="16"/>
                    <a:pt x="1" y="24"/>
                    <a:pt x="1" y="33"/>
                  </a:cubicBezTo>
                  <a:lnTo>
                    <a:pt x="869" y="951"/>
                  </a:lnTo>
                  <a:cubicBezTo>
                    <a:pt x="869" y="960"/>
                    <a:pt x="877" y="960"/>
                    <a:pt x="886" y="960"/>
                  </a:cubicBezTo>
                  <a:cubicBezTo>
                    <a:pt x="886" y="960"/>
                    <a:pt x="886" y="960"/>
                    <a:pt x="894" y="951"/>
                  </a:cubicBezTo>
                  <a:cubicBezTo>
                    <a:pt x="894" y="951"/>
                    <a:pt x="894" y="934"/>
                    <a:pt x="894" y="926"/>
                  </a:cubicBezTo>
                  <a:lnTo>
                    <a:pt x="26" y="7"/>
                  </a:lnTo>
                  <a:cubicBezTo>
                    <a:pt x="26" y="3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5316612" y="1038866"/>
              <a:ext cx="121100" cy="130949"/>
            </a:xfrm>
            <a:custGeom>
              <a:avLst/>
              <a:gdLst/>
              <a:ahLst/>
              <a:cxnLst/>
              <a:rect l="l" t="t" r="r" b="b"/>
              <a:pathLst>
                <a:path w="541" h="585" extrusionOk="0">
                  <a:moveTo>
                    <a:pt x="512" y="1"/>
                  </a:moveTo>
                  <a:cubicBezTo>
                    <a:pt x="508" y="1"/>
                    <a:pt x="504" y="2"/>
                    <a:pt x="502" y="6"/>
                  </a:cubicBezTo>
                  <a:lnTo>
                    <a:pt x="9" y="559"/>
                  </a:lnTo>
                  <a:cubicBezTo>
                    <a:pt x="0" y="568"/>
                    <a:pt x="0" y="576"/>
                    <a:pt x="9" y="585"/>
                  </a:cubicBezTo>
                  <a:lnTo>
                    <a:pt x="35" y="585"/>
                  </a:lnTo>
                  <a:lnTo>
                    <a:pt x="528" y="32"/>
                  </a:lnTo>
                  <a:cubicBezTo>
                    <a:pt x="541" y="19"/>
                    <a:pt x="524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5219464" y="944852"/>
              <a:ext cx="97373" cy="82151"/>
            </a:xfrm>
            <a:custGeom>
              <a:avLst/>
              <a:gdLst/>
              <a:ahLst/>
              <a:cxnLst/>
              <a:rect l="l" t="t" r="r" b="b"/>
              <a:pathLst>
                <a:path w="435" h="367" extrusionOk="0">
                  <a:moveTo>
                    <a:pt x="9" y="1"/>
                  </a:moveTo>
                  <a:cubicBezTo>
                    <a:pt x="1" y="10"/>
                    <a:pt x="1" y="27"/>
                    <a:pt x="9" y="27"/>
                  </a:cubicBezTo>
                  <a:lnTo>
                    <a:pt x="400" y="367"/>
                  </a:lnTo>
                  <a:lnTo>
                    <a:pt x="417" y="367"/>
                  </a:lnTo>
                  <a:cubicBezTo>
                    <a:pt x="417" y="367"/>
                    <a:pt x="426" y="358"/>
                    <a:pt x="426" y="358"/>
                  </a:cubicBezTo>
                  <a:cubicBezTo>
                    <a:pt x="434" y="350"/>
                    <a:pt x="434" y="341"/>
                    <a:pt x="426" y="33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5210063" y="982234"/>
              <a:ext cx="108565" cy="71407"/>
            </a:xfrm>
            <a:custGeom>
              <a:avLst/>
              <a:gdLst/>
              <a:ahLst/>
              <a:cxnLst/>
              <a:rect l="l" t="t" r="r" b="b"/>
              <a:pathLst>
                <a:path w="485" h="319" extrusionOk="0">
                  <a:moveTo>
                    <a:pt x="22" y="1"/>
                  </a:moveTo>
                  <a:cubicBezTo>
                    <a:pt x="17" y="1"/>
                    <a:pt x="9" y="7"/>
                    <a:pt x="9" y="13"/>
                  </a:cubicBezTo>
                  <a:cubicBezTo>
                    <a:pt x="0" y="21"/>
                    <a:pt x="0" y="30"/>
                    <a:pt x="9" y="38"/>
                  </a:cubicBezTo>
                  <a:lnTo>
                    <a:pt x="459" y="319"/>
                  </a:lnTo>
                  <a:lnTo>
                    <a:pt x="468" y="319"/>
                  </a:lnTo>
                  <a:cubicBezTo>
                    <a:pt x="476" y="319"/>
                    <a:pt x="476" y="310"/>
                    <a:pt x="485" y="302"/>
                  </a:cubicBezTo>
                  <a:cubicBezTo>
                    <a:pt x="485" y="293"/>
                    <a:pt x="485" y="285"/>
                    <a:pt x="476" y="285"/>
                  </a:cubicBezTo>
                  <a:lnTo>
                    <a:pt x="26" y="4"/>
                  </a:lnTo>
                  <a:cubicBezTo>
                    <a:pt x="26" y="2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5084263" y="1524383"/>
              <a:ext cx="276449" cy="237276"/>
            </a:xfrm>
            <a:custGeom>
              <a:avLst/>
              <a:gdLst/>
              <a:ahLst/>
              <a:cxnLst/>
              <a:rect l="l" t="t" r="r" b="b"/>
              <a:pathLst>
                <a:path w="1235" h="1060" extrusionOk="0">
                  <a:moveTo>
                    <a:pt x="22" y="0"/>
                  </a:moveTo>
                  <a:cubicBezTo>
                    <a:pt x="18" y="0"/>
                    <a:pt x="13" y="2"/>
                    <a:pt x="9" y="7"/>
                  </a:cubicBezTo>
                  <a:cubicBezTo>
                    <a:pt x="1" y="15"/>
                    <a:pt x="1" y="24"/>
                    <a:pt x="9" y="32"/>
                  </a:cubicBezTo>
                  <a:lnTo>
                    <a:pt x="1209" y="1053"/>
                  </a:lnTo>
                  <a:cubicBezTo>
                    <a:pt x="1209" y="1057"/>
                    <a:pt x="1209" y="1059"/>
                    <a:pt x="1210" y="1059"/>
                  </a:cubicBezTo>
                  <a:cubicBezTo>
                    <a:pt x="1211" y="1059"/>
                    <a:pt x="1213" y="1057"/>
                    <a:pt x="1217" y="1053"/>
                  </a:cubicBezTo>
                  <a:lnTo>
                    <a:pt x="1226" y="1053"/>
                  </a:lnTo>
                  <a:cubicBezTo>
                    <a:pt x="1234" y="1044"/>
                    <a:pt x="1234" y="1036"/>
                    <a:pt x="1226" y="1027"/>
                  </a:cubicBezTo>
                  <a:lnTo>
                    <a:pt x="35" y="7"/>
                  </a:lnTo>
                  <a:cubicBezTo>
                    <a:pt x="30" y="2"/>
                    <a:pt x="26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6213554" y="2005423"/>
              <a:ext cx="791964" cy="459778"/>
            </a:xfrm>
            <a:custGeom>
              <a:avLst/>
              <a:gdLst/>
              <a:ahLst/>
              <a:cxnLst/>
              <a:rect l="l" t="t" r="r" b="b"/>
              <a:pathLst>
                <a:path w="3538" h="2054" extrusionOk="0">
                  <a:moveTo>
                    <a:pt x="3396" y="1"/>
                  </a:moveTo>
                  <a:cubicBezTo>
                    <a:pt x="3393" y="1"/>
                    <a:pt x="3389" y="1"/>
                    <a:pt x="3386" y="1"/>
                  </a:cubicBezTo>
                  <a:cubicBezTo>
                    <a:pt x="2714" y="35"/>
                    <a:pt x="1072" y="129"/>
                    <a:pt x="698" y="282"/>
                  </a:cubicBezTo>
                  <a:cubicBezTo>
                    <a:pt x="230" y="469"/>
                    <a:pt x="0" y="1014"/>
                    <a:pt x="196" y="1482"/>
                  </a:cubicBezTo>
                  <a:cubicBezTo>
                    <a:pt x="338" y="1836"/>
                    <a:pt x="684" y="2053"/>
                    <a:pt x="1047" y="2053"/>
                  </a:cubicBezTo>
                  <a:cubicBezTo>
                    <a:pt x="1164" y="2053"/>
                    <a:pt x="1282" y="2031"/>
                    <a:pt x="1395" y="1983"/>
                  </a:cubicBezTo>
                  <a:cubicBezTo>
                    <a:pt x="1770" y="1830"/>
                    <a:pt x="2978" y="673"/>
                    <a:pt x="3471" y="189"/>
                  </a:cubicBezTo>
                  <a:cubicBezTo>
                    <a:pt x="3537" y="123"/>
                    <a:pt x="3491" y="1"/>
                    <a:pt x="3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6249593" y="2021987"/>
              <a:ext cx="752567" cy="311368"/>
            </a:xfrm>
            <a:custGeom>
              <a:avLst/>
              <a:gdLst/>
              <a:ahLst/>
              <a:cxnLst/>
              <a:rect l="l" t="t" r="r" b="b"/>
              <a:pathLst>
                <a:path w="3362" h="1391" extrusionOk="0">
                  <a:moveTo>
                    <a:pt x="3343" y="0"/>
                  </a:moveTo>
                  <a:cubicBezTo>
                    <a:pt x="3341" y="0"/>
                    <a:pt x="3338" y="1"/>
                    <a:pt x="3336" y="4"/>
                  </a:cubicBezTo>
                  <a:lnTo>
                    <a:pt x="18" y="1357"/>
                  </a:lnTo>
                  <a:cubicBezTo>
                    <a:pt x="9" y="1357"/>
                    <a:pt x="1" y="1374"/>
                    <a:pt x="9" y="1382"/>
                  </a:cubicBezTo>
                  <a:cubicBezTo>
                    <a:pt x="9" y="1382"/>
                    <a:pt x="18" y="1391"/>
                    <a:pt x="26" y="1391"/>
                  </a:cubicBezTo>
                  <a:lnTo>
                    <a:pt x="3344" y="38"/>
                  </a:lnTo>
                  <a:cubicBezTo>
                    <a:pt x="3353" y="29"/>
                    <a:pt x="3361" y="21"/>
                    <a:pt x="3361" y="12"/>
                  </a:cubicBezTo>
                  <a:cubicBezTo>
                    <a:pt x="3355" y="6"/>
                    <a:pt x="3349" y="0"/>
                    <a:pt x="3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6428668" y="2252322"/>
              <a:ext cx="243991" cy="100059"/>
            </a:xfrm>
            <a:custGeom>
              <a:avLst/>
              <a:gdLst/>
              <a:ahLst/>
              <a:cxnLst/>
              <a:rect l="l" t="t" r="r" b="b"/>
              <a:pathLst>
                <a:path w="1090" h="447" extrusionOk="0">
                  <a:moveTo>
                    <a:pt x="19" y="1"/>
                  </a:moveTo>
                  <a:cubicBezTo>
                    <a:pt x="13" y="1"/>
                    <a:pt x="7" y="7"/>
                    <a:pt x="1" y="13"/>
                  </a:cubicBezTo>
                  <a:cubicBezTo>
                    <a:pt x="1" y="21"/>
                    <a:pt x="1" y="30"/>
                    <a:pt x="9" y="38"/>
                  </a:cubicBezTo>
                  <a:lnTo>
                    <a:pt x="1064" y="447"/>
                  </a:lnTo>
                  <a:cubicBezTo>
                    <a:pt x="1072" y="447"/>
                    <a:pt x="1081" y="438"/>
                    <a:pt x="1081" y="430"/>
                  </a:cubicBezTo>
                  <a:cubicBezTo>
                    <a:pt x="1089" y="421"/>
                    <a:pt x="1081" y="413"/>
                    <a:pt x="1072" y="413"/>
                  </a:cubicBezTo>
                  <a:lnTo>
                    <a:pt x="26" y="4"/>
                  </a:lnTo>
                  <a:cubicBezTo>
                    <a:pt x="24" y="2"/>
                    <a:pt x="21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6470527" y="2235310"/>
              <a:ext cx="240186" cy="84837"/>
            </a:xfrm>
            <a:custGeom>
              <a:avLst/>
              <a:gdLst/>
              <a:ahLst/>
              <a:cxnLst/>
              <a:rect l="l" t="t" r="r" b="b"/>
              <a:pathLst>
                <a:path w="1073" h="379" extrusionOk="0">
                  <a:moveTo>
                    <a:pt x="22" y="0"/>
                  </a:moveTo>
                  <a:cubicBezTo>
                    <a:pt x="13" y="0"/>
                    <a:pt x="9" y="6"/>
                    <a:pt x="9" y="12"/>
                  </a:cubicBezTo>
                  <a:cubicBezTo>
                    <a:pt x="1" y="21"/>
                    <a:pt x="9" y="29"/>
                    <a:pt x="18" y="38"/>
                  </a:cubicBezTo>
                  <a:lnTo>
                    <a:pt x="1047" y="378"/>
                  </a:lnTo>
                  <a:cubicBezTo>
                    <a:pt x="1056" y="378"/>
                    <a:pt x="1064" y="370"/>
                    <a:pt x="1073" y="361"/>
                  </a:cubicBezTo>
                  <a:cubicBezTo>
                    <a:pt x="1073" y="352"/>
                    <a:pt x="1073" y="344"/>
                    <a:pt x="1064" y="335"/>
                  </a:cubicBezTo>
                  <a:lnTo>
                    <a:pt x="35" y="4"/>
                  </a:lnTo>
                  <a:cubicBezTo>
                    <a:pt x="30" y="1"/>
                    <a:pt x="26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6525816" y="2024897"/>
              <a:ext cx="111475" cy="196088"/>
            </a:xfrm>
            <a:custGeom>
              <a:avLst/>
              <a:gdLst/>
              <a:ahLst/>
              <a:cxnLst/>
              <a:rect l="l" t="t" r="r" b="b"/>
              <a:pathLst>
                <a:path w="498" h="876" extrusionOk="0">
                  <a:moveTo>
                    <a:pt x="472" y="1"/>
                  </a:moveTo>
                  <a:cubicBezTo>
                    <a:pt x="467" y="1"/>
                    <a:pt x="462" y="3"/>
                    <a:pt x="460" y="8"/>
                  </a:cubicBezTo>
                  <a:lnTo>
                    <a:pt x="9" y="850"/>
                  </a:lnTo>
                  <a:cubicBezTo>
                    <a:pt x="0" y="859"/>
                    <a:pt x="9" y="876"/>
                    <a:pt x="17" y="876"/>
                  </a:cubicBezTo>
                  <a:lnTo>
                    <a:pt x="26" y="876"/>
                  </a:lnTo>
                  <a:cubicBezTo>
                    <a:pt x="26" y="876"/>
                    <a:pt x="34" y="876"/>
                    <a:pt x="43" y="867"/>
                  </a:cubicBezTo>
                  <a:lnTo>
                    <a:pt x="485" y="25"/>
                  </a:lnTo>
                  <a:cubicBezTo>
                    <a:pt x="497" y="13"/>
                    <a:pt x="484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6314507" y="2051311"/>
              <a:ext cx="110579" cy="255407"/>
            </a:xfrm>
            <a:custGeom>
              <a:avLst/>
              <a:gdLst/>
              <a:ahLst/>
              <a:cxnLst/>
              <a:rect l="l" t="t" r="r" b="b"/>
              <a:pathLst>
                <a:path w="494" h="1141" extrusionOk="0">
                  <a:moveTo>
                    <a:pt x="477" y="1"/>
                  </a:moveTo>
                  <a:cubicBezTo>
                    <a:pt x="468" y="1"/>
                    <a:pt x="460" y="1"/>
                    <a:pt x="451" y="9"/>
                  </a:cubicBezTo>
                  <a:lnTo>
                    <a:pt x="9" y="1115"/>
                  </a:lnTo>
                  <a:cubicBezTo>
                    <a:pt x="0" y="1123"/>
                    <a:pt x="9" y="1140"/>
                    <a:pt x="17" y="1140"/>
                  </a:cubicBezTo>
                  <a:lnTo>
                    <a:pt x="26" y="1140"/>
                  </a:lnTo>
                  <a:cubicBezTo>
                    <a:pt x="34" y="1140"/>
                    <a:pt x="43" y="1140"/>
                    <a:pt x="43" y="1132"/>
                  </a:cubicBezTo>
                  <a:lnTo>
                    <a:pt x="485" y="26"/>
                  </a:lnTo>
                  <a:cubicBezTo>
                    <a:pt x="494" y="18"/>
                    <a:pt x="485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6"/>
          <p:cNvSpPr/>
          <p:nvPr/>
        </p:nvSpPr>
        <p:spPr>
          <a:xfrm>
            <a:off x="525426" y="-74325"/>
            <a:ext cx="8265946" cy="5217838"/>
          </a:xfrm>
          <a:custGeom>
            <a:avLst/>
            <a:gdLst/>
            <a:ahLst/>
            <a:cxnLst/>
            <a:rect l="l" t="t" r="r" b="b"/>
            <a:pathLst>
              <a:path w="17424" h="16680" extrusionOk="0">
                <a:moveTo>
                  <a:pt x="9146" y="1"/>
                </a:moveTo>
                <a:cubicBezTo>
                  <a:pt x="5517" y="1"/>
                  <a:pt x="2048" y="2884"/>
                  <a:pt x="945" y="7135"/>
                </a:cubicBezTo>
                <a:cubicBezTo>
                  <a:pt x="1" y="10750"/>
                  <a:pt x="1030" y="14340"/>
                  <a:pt x="3319" y="16425"/>
                </a:cubicBezTo>
                <a:cubicBezTo>
                  <a:pt x="3412" y="16510"/>
                  <a:pt x="3514" y="16595"/>
                  <a:pt x="3608" y="16680"/>
                </a:cubicBezTo>
                <a:lnTo>
                  <a:pt x="12447" y="16680"/>
                </a:lnTo>
                <a:cubicBezTo>
                  <a:pt x="12557" y="16595"/>
                  <a:pt x="12668" y="16510"/>
                  <a:pt x="12778" y="16425"/>
                </a:cubicBezTo>
                <a:cubicBezTo>
                  <a:pt x="14327" y="15166"/>
                  <a:pt x="15560" y="13311"/>
                  <a:pt x="16139" y="11091"/>
                </a:cubicBezTo>
                <a:cubicBezTo>
                  <a:pt x="17423" y="6182"/>
                  <a:pt x="15058" y="1316"/>
                  <a:pt x="10856" y="219"/>
                </a:cubicBezTo>
                <a:cubicBezTo>
                  <a:pt x="10288" y="71"/>
                  <a:pt x="9715" y="1"/>
                  <a:pt x="91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ebas Neue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ebas Neue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ebas Neue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ebas Neue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ebas Neue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ebas Neue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ebas Neue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ebas Neue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●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○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■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●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○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■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●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○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 Siliguri"/>
              <a:buChar char="■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62" r:id="rId9"/>
    <p:sldLayoutId id="2147483663" r:id="rId10"/>
    <p:sldLayoutId id="2147483670" r:id="rId11"/>
    <p:sldLayoutId id="2147483677" r:id="rId12"/>
    <p:sldLayoutId id="2147483678" r:id="rId13"/>
    <p:sldLayoutId id="214748368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1"/>
          <p:cNvSpPr/>
          <p:nvPr/>
        </p:nvSpPr>
        <p:spPr>
          <a:xfrm>
            <a:off x="6804850" y="4518075"/>
            <a:ext cx="1998300" cy="29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1"/>
          <p:cNvSpPr/>
          <p:nvPr/>
        </p:nvSpPr>
        <p:spPr>
          <a:xfrm>
            <a:off x="305975" y="4518075"/>
            <a:ext cx="1998300" cy="29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6" name="Google Shape;706;p41"/>
          <p:cNvGrpSpPr/>
          <p:nvPr/>
        </p:nvGrpSpPr>
        <p:grpSpPr>
          <a:xfrm rot="525920">
            <a:off x="8328599" y="253229"/>
            <a:ext cx="929474" cy="652557"/>
            <a:chOff x="3755079" y="839197"/>
            <a:chExt cx="929400" cy="652505"/>
          </a:xfrm>
        </p:grpSpPr>
        <p:sp>
          <p:nvSpPr>
            <p:cNvPr id="707" name="Google Shape;707;p41"/>
            <p:cNvSpPr/>
            <p:nvPr/>
          </p:nvSpPr>
          <p:spPr>
            <a:xfrm>
              <a:off x="3755079" y="1221522"/>
              <a:ext cx="108789" cy="87523"/>
            </a:xfrm>
            <a:custGeom>
              <a:avLst/>
              <a:gdLst/>
              <a:ahLst/>
              <a:cxnLst/>
              <a:rect l="l" t="t" r="r" b="b"/>
              <a:pathLst>
                <a:path w="486" h="391" extrusionOk="0">
                  <a:moveTo>
                    <a:pt x="245" y="1"/>
                  </a:moveTo>
                  <a:cubicBezTo>
                    <a:pt x="214" y="1"/>
                    <a:pt x="183" y="8"/>
                    <a:pt x="154" y="24"/>
                  </a:cubicBezTo>
                  <a:cubicBezTo>
                    <a:pt x="1" y="101"/>
                    <a:pt x="26" y="330"/>
                    <a:pt x="188" y="381"/>
                  </a:cubicBezTo>
                  <a:cubicBezTo>
                    <a:pt x="207" y="387"/>
                    <a:pt x="226" y="390"/>
                    <a:pt x="245" y="390"/>
                  </a:cubicBezTo>
                  <a:cubicBezTo>
                    <a:pt x="381" y="390"/>
                    <a:pt x="485" y="236"/>
                    <a:pt x="418" y="109"/>
                  </a:cubicBezTo>
                  <a:cubicBezTo>
                    <a:pt x="382" y="39"/>
                    <a:pt x="315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3997054" y="1094379"/>
              <a:ext cx="108341" cy="87076"/>
            </a:xfrm>
            <a:custGeom>
              <a:avLst/>
              <a:gdLst/>
              <a:ahLst/>
              <a:cxnLst/>
              <a:rect l="l" t="t" r="r" b="b"/>
              <a:pathLst>
                <a:path w="484" h="389" extrusionOk="0">
                  <a:moveTo>
                    <a:pt x="239" y="0"/>
                  </a:moveTo>
                  <a:cubicBezTo>
                    <a:pt x="210" y="0"/>
                    <a:pt x="181" y="7"/>
                    <a:pt x="153" y="22"/>
                  </a:cubicBezTo>
                  <a:cubicBezTo>
                    <a:pt x="0" y="99"/>
                    <a:pt x="17" y="328"/>
                    <a:pt x="187" y="379"/>
                  </a:cubicBezTo>
                  <a:cubicBezTo>
                    <a:pt x="207" y="385"/>
                    <a:pt x="226" y="388"/>
                    <a:pt x="244" y="388"/>
                  </a:cubicBezTo>
                  <a:cubicBezTo>
                    <a:pt x="380" y="388"/>
                    <a:pt x="483" y="234"/>
                    <a:pt x="408" y="107"/>
                  </a:cubicBezTo>
                  <a:cubicBezTo>
                    <a:pt x="378" y="41"/>
                    <a:pt x="310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4238805" y="966788"/>
              <a:ext cx="106774" cy="87076"/>
            </a:xfrm>
            <a:custGeom>
              <a:avLst/>
              <a:gdLst/>
              <a:ahLst/>
              <a:cxnLst/>
              <a:rect l="l" t="t" r="r" b="b"/>
              <a:pathLst>
                <a:path w="477" h="389" extrusionOk="0">
                  <a:moveTo>
                    <a:pt x="238" y="0"/>
                  </a:moveTo>
                  <a:cubicBezTo>
                    <a:pt x="210" y="0"/>
                    <a:pt x="181" y="7"/>
                    <a:pt x="154" y="22"/>
                  </a:cubicBezTo>
                  <a:cubicBezTo>
                    <a:pt x="1" y="107"/>
                    <a:pt x="18" y="328"/>
                    <a:pt x="179" y="379"/>
                  </a:cubicBezTo>
                  <a:cubicBezTo>
                    <a:pt x="199" y="385"/>
                    <a:pt x="219" y="388"/>
                    <a:pt x="238" y="388"/>
                  </a:cubicBezTo>
                  <a:cubicBezTo>
                    <a:pt x="379" y="388"/>
                    <a:pt x="476" y="235"/>
                    <a:pt x="409" y="107"/>
                  </a:cubicBezTo>
                  <a:cubicBezTo>
                    <a:pt x="373" y="41"/>
                    <a:pt x="307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4478766" y="839197"/>
              <a:ext cx="108565" cy="87076"/>
            </a:xfrm>
            <a:custGeom>
              <a:avLst/>
              <a:gdLst/>
              <a:ahLst/>
              <a:cxnLst/>
              <a:rect l="l" t="t" r="r" b="b"/>
              <a:pathLst>
                <a:path w="485" h="389" extrusionOk="0">
                  <a:moveTo>
                    <a:pt x="240" y="0"/>
                  </a:moveTo>
                  <a:cubicBezTo>
                    <a:pt x="210" y="0"/>
                    <a:pt x="181" y="7"/>
                    <a:pt x="154" y="22"/>
                  </a:cubicBezTo>
                  <a:cubicBezTo>
                    <a:pt x="0" y="107"/>
                    <a:pt x="26" y="328"/>
                    <a:pt x="188" y="379"/>
                  </a:cubicBezTo>
                  <a:cubicBezTo>
                    <a:pt x="208" y="386"/>
                    <a:pt x="227" y="389"/>
                    <a:pt x="246" y="389"/>
                  </a:cubicBezTo>
                  <a:cubicBezTo>
                    <a:pt x="382" y="389"/>
                    <a:pt x="484" y="241"/>
                    <a:pt x="417" y="107"/>
                  </a:cubicBezTo>
                  <a:cubicBezTo>
                    <a:pt x="381" y="41"/>
                    <a:pt x="311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3852227" y="1404627"/>
              <a:ext cx="108341" cy="87076"/>
            </a:xfrm>
            <a:custGeom>
              <a:avLst/>
              <a:gdLst/>
              <a:ahLst/>
              <a:cxnLst/>
              <a:rect l="l" t="t" r="r" b="b"/>
              <a:pathLst>
                <a:path w="484" h="389" extrusionOk="0">
                  <a:moveTo>
                    <a:pt x="240" y="1"/>
                  </a:moveTo>
                  <a:cubicBezTo>
                    <a:pt x="211" y="1"/>
                    <a:pt x="181" y="8"/>
                    <a:pt x="154" y="23"/>
                  </a:cubicBezTo>
                  <a:cubicBezTo>
                    <a:pt x="1" y="108"/>
                    <a:pt x="26" y="329"/>
                    <a:pt x="188" y="380"/>
                  </a:cubicBezTo>
                  <a:cubicBezTo>
                    <a:pt x="207" y="386"/>
                    <a:pt x="226" y="389"/>
                    <a:pt x="245" y="389"/>
                  </a:cubicBezTo>
                  <a:cubicBezTo>
                    <a:pt x="381" y="389"/>
                    <a:pt x="484" y="235"/>
                    <a:pt x="409" y="108"/>
                  </a:cubicBezTo>
                  <a:cubicBezTo>
                    <a:pt x="379" y="42"/>
                    <a:pt x="310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4092188" y="1277036"/>
              <a:ext cx="108565" cy="87300"/>
            </a:xfrm>
            <a:custGeom>
              <a:avLst/>
              <a:gdLst/>
              <a:ahLst/>
              <a:cxnLst/>
              <a:rect l="l" t="t" r="r" b="b"/>
              <a:pathLst>
                <a:path w="485" h="390" extrusionOk="0">
                  <a:moveTo>
                    <a:pt x="241" y="1"/>
                  </a:moveTo>
                  <a:cubicBezTo>
                    <a:pt x="211" y="1"/>
                    <a:pt x="181" y="8"/>
                    <a:pt x="154" y="23"/>
                  </a:cubicBezTo>
                  <a:cubicBezTo>
                    <a:pt x="0" y="108"/>
                    <a:pt x="26" y="329"/>
                    <a:pt x="188" y="380"/>
                  </a:cubicBezTo>
                  <a:cubicBezTo>
                    <a:pt x="208" y="386"/>
                    <a:pt x="227" y="389"/>
                    <a:pt x="246" y="389"/>
                  </a:cubicBezTo>
                  <a:cubicBezTo>
                    <a:pt x="382" y="389"/>
                    <a:pt x="484" y="242"/>
                    <a:pt x="417" y="108"/>
                  </a:cubicBezTo>
                  <a:cubicBezTo>
                    <a:pt x="387" y="42"/>
                    <a:pt x="314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4333939" y="1149445"/>
              <a:ext cx="108565" cy="87300"/>
            </a:xfrm>
            <a:custGeom>
              <a:avLst/>
              <a:gdLst/>
              <a:ahLst/>
              <a:cxnLst/>
              <a:rect l="l" t="t" r="r" b="b"/>
              <a:pathLst>
                <a:path w="485" h="390" extrusionOk="0">
                  <a:moveTo>
                    <a:pt x="240" y="1"/>
                  </a:moveTo>
                  <a:cubicBezTo>
                    <a:pt x="211" y="1"/>
                    <a:pt x="181" y="8"/>
                    <a:pt x="154" y="23"/>
                  </a:cubicBezTo>
                  <a:cubicBezTo>
                    <a:pt x="1" y="108"/>
                    <a:pt x="26" y="329"/>
                    <a:pt x="188" y="380"/>
                  </a:cubicBezTo>
                  <a:cubicBezTo>
                    <a:pt x="208" y="386"/>
                    <a:pt x="228" y="389"/>
                    <a:pt x="247" y="389"/>
                  </a:cubicBezTo>
                  <a:cubicBezTo>
                    <a:pt x="382" y="389"/>
                    <a:pt x="485" y="242"/>
                    <a:pt x="418" y="108"/>
                  </a:cubicBezTo>
                  <a:cubicBezTo>
                    <a:pt x="382" y="42"/>
                    <a:pt x="31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4575914" y="1021854"/>
              <a:ext cx="108565" cy="87300"/>
            </a:xfrm>
            <a:custGeom>
              <a:avLst/>
              <a:gdLst/>
              <a:ahLst/>
              <a:cxnLst/>
              <a:rect l="l" t="t" r="r" b="b"/>
              <a:pathLst>
                <a:path w="485" h="390" extrusionOk="0">
                  <a:moveTo>
                    <a:pt x="240" y="1"/>
                  </a:moveTo>
                  <a:cubicBezTo>
                    <a:pt x="210" y="1"/>
                    <a:pt x="181" y="8"/>
                    <a:pt x="153" y="23"/>
                  </a:cubicBezTo>
                  <a:cubicBezTo>
                    <a:pt x="0" y="108"/>
                    <a:pt x="26" y="329"/>
                    <a:pt x="187" y="380"/>
                  </a:cubicBezTo>
                  <a:cubicBezTo>
                    <a:pt x="207" y="386"/>
                    <a:pt x="227" y="389"/>
                    <a:pt x="246" y="389"/>
                  </a:cubicBezTo>
                  <a:cubicBezTo>
                    <a:pt x="381" y="389"/>
                    <a:pt x="484" y="242"/>
                    <a:pt x="417" y="108"/>
                  </a:cubicBezTo>
                  <a:cubicBezTo>
                    <a:pt x="381" y="42"/>
                    <a:pt x="31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41"/>
          <p:cNvGrpSpPr/>
          <p:nvPr/>
        </p:nvGrpSpPr>
        <p:grpSpPr>
          <a:xfrm>
            <a:off x="179234" y="186224"/>
            <a:ext cx="902145" cy="439342"/>
            <a:chOff x="5455619" y="253622"/>
            <a:chExt cx="860908" cy="419260"/>
          </a:xfrm>
        </p:grpSpPr>
        <p:sp>
          <p:nvSpPr>
            <p:cNvPr id="716" name="Google Shape;716;p41"/>
            <p:cNvSpPr/>
            <p:nvPr/>
          </p:nvSpPr>
          <p:spPr>
            <a:xfrm>
              <a:off x="5455619" y="253622"/>
              <a:ext cx="860908" cy="386804"/>
            </a:xfrm>
            <a:custGeom>
              <a:avLst/>
              <a:gdLst/>
              <a:ahLst/>
              <a:cxnLst/>
              <a:rect l="l" t="t" r="r" b="b"/>
              <a:pathLst>
                <a:path w="3846" h="1728" extrusionOk="0">
                  <a:moveTo>
                    <a:pt x="1932" y="1"/>
                  </a:moveTo>
                  <a:cubicBezTo>
                    <a:pt x="868" y="1"/>
                    <a:pt x="0" y="384"/>
                    <a:pt x="0" y="869"/>
                  </a:cubicBezTo>
                  <a:cubicBezTo>
                    <a:pt x="0" y="1345"/>
                    <a:pt x="860" y="1728"/>
                    <a:pt x="1923" y="1728"/>
                  </a:cubicBezTo>
                  <a:cubicBezTo>
                    <a:pt x="2986" y="1728"/>
                    <a:pt x="3846" y="1345"/>
                    <a:pt x="3846" y="869"/>
                  </a:cubicBezTo>
                  <a:cubicBezTo>
                    <a:pt x="3846" y="384"/>
                    <a:pt x="2995" y="1"/>
                    <a:pt x="19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5634694" y="408075"/>
              <a:ext cx="110579" cy="96477"/>
            </a:xfrm>
            <a:custGeom>
              <a:avLst/>
              <a:gdLst/>
              <a:ahLst/>
              <a:cxnLst/>
              <a:rect l="l" t="t" r="r" b="b"/>
              <a:pathLst>
                <a:path w="494" h="431" extrusionOk="0">
                  <a:moveTo>
                    <a:pt x="281" y="0"/>
                  </a:moveTo>
                  <a:cubicBezTo>
                    <a:pt x="94" y="0"/>
                    <a:pt x="0" y="230"/>
                    <a:pt x="128" y="366"/>
                  </a:cubicBezTo>
                  <a:cubicBezTo>
                    <a:pt x="172" y="410"/>
                    <a:pt x="226" y="430"/>
                    <a:pt x="279" y="430"/>
                  </a:cubicBezTo>
                  <a:cubicBezTo>
                    <a:pt x="389" y="430"/>
                    <a:pt x="494" y="345"/>
                    <a:pt x="494" y="213"/>
                  </a:cubicBezTo>
                  <a:cubicBezTo>
                    <a:pt x="494" y="94"/>
                    <a:pt x="400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5891667" y="408075"/>
              <a:ext cx="110803" cy="96477"/>
            </a:xfrm>
            <a:custGeom>
              <a:avLst/>
              <a:gdLst/>
              <a:ahLst/>
              <a:cxnLst/>
              <a:rect l="l" t="t" r="r" b="b"/>
              <a:pathLst>
                <a:path w="495" h="431" extrusionOk="0">
                  <a:moveTo>
                    <a:pt x="281" y="0"/>
                  </a:moveTo>
                  <a:cubicBezTo>
                    <a:pt x="94" y="0"/>
                    <a:pt x="1" y="230"/>
                    <a:pt x="137" y="366"/>
                  </a:cubicBezTo>
                  <a:cubicBezTo>
                    <a:pt x="178" y="410"/>
                    <a:pt x="231" y="430"/>
                    <a:pt x="282" y="430"/>
                  </a:cubicBezTo>
                  <a:cubicBezTo>
                    <a:pt x="390" y="430"/>
                    <a:pt x="494" y="345"/>
                    <a:pt x="494" y="213"/>
                  </a:cubicBezTo>
                  <a:cubicBezTo>
                    <a:pt x="494" y="94"/>
                    <a:pt x="400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6165875" y="408075"/>
              <a:ext cx="95358" cy="95358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0"/>
                  </a:moveTo>
                  <a:cubicBezTo>
                    <a:pt x="103" y="0"/>
                    <a:pt x="1" y="94"/>
                    <a:pt x="1" y="213"/>
                  </a:cubicBezTo>
                  <a:cubicBezTo>
                    <a:pt x="1" y="332"/>
                    <a:pt x="103" y="425"/>
                    <a:pt x="213" y="425"/>
                  </a:cubicBezTo>
                  <a:cubicBezTo>
                    <a:pt x="332" y="425"/>
                    <a:pt x="426" y="332"/>
                    <a:pt x="426" y="213"/>
                  </a:cubicBezTo>
                  <a:cubicBezTo>
                    <a:pt x="426" y="94"/>
                    <a:pt x="332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5634694" y="575510"/>
              <a:ext cx="110579" cy="96701"/>
            </a:xfrm>
            <a:custGeom>
              <a:avLst/>
              <a:gdLst/>
              <a:ahLst/>
              <a:cxnLst/>
              <a:rect l="l" t="t" r="r" b="b"/>
              <a:pathLst>
                <a:path w="494" h="432" extrusionOk="0">
                  <a:moveTo>
                    <a:pt x="281" y="1"/>
                  </a:moveTo>
                  <a:cubicBezTo>
                    <a:pt x="94" y="1"/>
                    <a:pt x="0" y="230"/>
                    <a:pt x="128" y="366"/>
                  </a:cubicBezTo>
                  <a:cubicBezTo>
                    <a:pt x="172" y="411"/>
                    <a:pt x="227" y="431"/>
                    <a:pt x="281" y="431"/>
                  </a:cubicBezTo>
                  <a:cubicBezTo>
                    <a:pt x="390" y="431"/>
                    <a:pt x="494" y="348"/>
                    <a:pt x="494" y="222"/>
                  </a:cubicBezTo>
                  <a:cubicBezTo>
                    <a:pt x="494" y="103"/>
                    <a:pt x="400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5891667" y="575510"/>
              <a:ext cx="110803" cy="96701"/>
            </a:xfrm>
            <a:custGeom>
              <a:avLst/>
              <a:gdLst/>
              <a:ahLst/>
              <a:cxnLst/>
              <a:rect l="l" t="t" r="r" b="b"/>
              <a:pathLst>
                <a:path w="495" h="432" extrusionOk="0">
                  <a:moveTo>
                    <a:pt x="281" y="1"/>
                  </a:moveTo>
                  <a:cubicBezTo>
                    <a:pt x="94" y="1"/>
                    <a:pt x="1" y="230"/>
                    <a:pt x="137" y="366"/>
                  </a:cubicBezTo>
                  <a:cubicBezTo>
                    <a:pt x="179" y="411"/>
                    <a:pt x="231" y="431"/>
                    <a:pt x="284" y="431"/>
                  </a:cubicBezTo>
                  <a:cubicBezTo>
                    <a:pt x="390" y="431"/>
                    <a:pt x="494" y="348"/>
                    <a:pt x="494" y="222"/>
                  </a:cubicBezTo>
                  <a:cubicBezTo>
                    <a:pt x="494" y="103"/>
                    <a:pt x="400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6165875" y="577524"/>
              <a:ext cx="95358" cy="95358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0"/>
                  </a:moveTo>
                  <a:cubicBezTo>
                    <a:pt x="103" y="0"/>
                    <a:pt x="1" y="94"/>
                    <a:pt x="1" y="213"/>
                  </a:cubicBezTo>
                  <a:cubicBezTo>
                    <a:pt x="1" y="323"/>
                    <a:pt x="103" y="426"/>
                    <a:pt x="213" y="426"/>
                  </a:cubicBezTo>
                  <a:cubicBezTo>
                    <a:pt x="332" y="426"/>
                    <a:pt x="426" y="323"/>
                    <a:pt x="426" y="213"/>
                  </a:cubicBezTo>
                  <a:cubicBezTo>
                    <a:pt x="426" y="94"/>
                    <a:pt x="332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41"/>
          <p:cNvSpPr txBox="1">
            <a:spLocks noGrp="1"/>
          </p:cNvSpPr>
          <p:nvPr>
            <p:ph type="ctrTitle"/>
          </p:nvPr>
        </p:nvSpPr>
        <p:spPr>
          <a:xfrm>
            <a:off x="766799" y="1802211"/>
            <a:ext cx="7673705" cy="15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The </a:t>
            </a:r>
            <a:r>
              <a:rPr lang="en-US" sz="2400" dirty="0"/>
              <a:t>Interpretation</a:t>
            </a:r>
            <a:r>
              <a:rPr lang="en-US" sz="2800" dirty="0"/>
              <a:t> Of The </a:t>
            </a:r>
            <a:r>
              <a:rPr lang="en" sz="2800" dirty="0"/>
              <a:t>Quran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724" name="Google Shape;724;p41"/>
          <p:cNvSpPr txBox="1">
            <a:spLocks noGrp="1"/>
          </p:cNvSpPr>
          <p:nvPr>
            <p:ph type="subTitle" idx="1"/>
          </p:nvPr>
        </p:nvSpPr>
        <p:spPr>
          <a:xfrm>
            <a:off x="3583728" y="452531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Dalal Al </a:t>
            </a:r>
            <a:r>
              <a:rPr lang="en-GB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Sayafi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dirty="0"/>
          </a:p>
        </p:txBody>
      </p:sp>
      <p:grpSp>
        <p:nvGrpSpPr>
          <p:cNvPr id="725" name="Google Shape;725;p41"/>
          <p:cNvGrpSpPr/>
          <p:nvPr/>
        </p:nvGrpSpPr>
        <p:grpSpPr>
          <a:xfrm>
            <a:off x="692715" y="744247"/>
            <a:ext cx="1195017" cy="3909189"/>
            <a:chOff x="657825" y="1200550"/>
            <a:chExt cx="1089251" cy="3563202"/>
          </a:xfrm>
        </p:grpSpPr>
        <p:sp>
          <p:nvSpPr>
            <p:cNvPr id="726" name="Google Shape;726;p41"/>
            <p:cNvSpPr/>
            <p:nvPr/>
          </p:nvSpPr>
          <p:spPr>
            <a:xfrm>
              <a:off x="879671" y="1894878"/>
              <a:ext cx="275815" cy="719512"/>
            </a:xfrm>
            <a:custGeom>
              <a:avLst/>
              <a:gdLst/>
              <a:ahLst/>
              <a:cxnLst/>
              <a:rect l="l" t="t" r="r" b="b"/>
              <a:pathLst>
                <a:path w="2443" h="6373" extrusionOk="0">
                  <a:moveTo>
                    <a:pt x="9" y="2332"/>
                  </a:moveTo>
                  <a:cubicBezTo>
                    <a:pt x="52" y="2774"/>
                    <a:pt x="120" y="3216"/>
                    <a:pt x="222" y="3650"/>
                  </a:cubicBezTo>
                  <a:cubicBezTo>
                    <a:pt x="247" y="3744"/>
                    <a:pt x="264" y="3829"/>
                    <a:pt x="281" y="3922"/>
                  </a:cubicBezTo>
                  <a:cubicBezTo>
                    <a:pt x="417" y="4484"/>
                    <a:pt x="571" y="5071"/>
                    <a:pt x="698" y="5522"/>
                  </a:cubicBezTo>
                  <a:cubicBezTo>
                    <a:pt x="724" y="5624"/>
                    <a:pt x="749" y="5709"/>
                    <a:pt x="775" y="5794"/>
                  </a:cubicBezTo>
                  <a:cubicBezTo>
                    <a:pt x="851" y="6066"/>
                    <a:pt x="911" y="6262"/>
                    <a:pt x="928" y="6338"/>
                  </a:cubicBezTo>
                  <a:lnTo>
                    <a:pt x="928" y="6347"/>
                  </a:lnTo>
                  <a:lnTo>
                    <a:pt x="936" y="6372"/>
                  </a:lnTo>
                  <a:lnTo>
                    <a:pt x="2374" y="4909"/>
                  </a:lnTo>
                  <a:lnTo>
                    <a:pt x="2442" y="4841"/>
                  </a:lnTo>
                  <a:cubicBezTo>
                    <a:pt x="2442" y="4841"/>
                    <a:pt x="2442" y="4501"/>
                    <a:pt x="2425" y="3991"/>
                  </a:cubicBezTo>
                  <a:cubicBezTo>
                    <a:pt x="2425" y="3888"/>
                    <a:pt x="2417" y="3778"/>
                    <a:pt x="2417" y="3659"/>
                  </a:cubicBezTo>
                  <a:cubicBezTo>
                    <a:pt x="2400" y="3123"/>
                    <a:pt x="2366" y="2476"/>
                    <a:pt x="2315" y="1855"/>
                  </a:cubicBezTo>
                  <a:cubicBezTo>
                    <a:pt x="2306" y="1762"/>
                    <a:pt x="2298" y="1668"/>
                    <a:pt x="2289" y="1583"/>
                  </a:cubicBezTo>
                  <a:lnTo>
                    <a:pt x="2289" y="1532"/>
                  </a:lnTo>
                  <a:cubicBezTo>
                    <a:pt x="2178" y="503"/>
                    <a:pt x="426" y="1"/>
                    <a:pt x="426" y="1"/>
                  </a:cubicBezTo>
                  <a:cubicBezTo>
                    <a:pt x="426" y="1"/>
                    <a:pt x="341" y="213"/>
                    <a:pt x="247" y="554"/>
                  </a:cubicBezTo>
                  <a:cubicBezTo>
                    <a:pt x="239" y="588"/>
                    <a:pt x="230" y="613"/>
                    <a:pt x="222" y="639"/>
                  </a:cubicBezTo>
                  <a:cubicBezTo>
                    <a:pt x="69" y="1192"/>
                    <a:pt x="1" y="1762"/>
                    <a:pt x="9" y="2332"/>
                  </a:cubicBezTo>
                  <a:close/>
                </a:path>
              </a:pathLst>
            </a:custGeom>
            <a:solidFill>
              <a:srgbClr val="D6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1358927" y="2196769"/>
              <a:ext cx="138415" cy="311604"/>
            </a:xfrm>
            <a:custGeom>
              <a:avLst/>
              <a:gdLst/>
              <a:ahLst/>
              <a:cxnLst/>
              <a:rect l="l" t="t" r="r" b="b"/>
              <a:pathLst>
                <a:path w="1226" h="2760" extrusionOk="0">
                  <a:moveTo>
                    <a:pt x="374" y="0"/>
                  </a:moveTo>
                  <a:cubicBezTo>
                    <a:pt x="356" y="0"/>
                    <a:pt x="337" y="2"/>
                    <a:pt x="315" y="6"/>
                  </a:cubicBezTo>
                  <a:cubicBezTo>
                    <a:pt x="307" y="15"/>
                    <a:pt x="290" y="15"/>
                    <a:pt x="273" y="23"/>
                  </a:cubicBezTo>
                  <a:cubicBezTo>
                    <a:pt x="256" y="32"/>
                    <a:pt x="247" y="40"/>
                    <a:pt x="230" y="49"/>
                  </a:cubicBezTo>
                  <a:cubicBezTo>
                    <a:pt x="196" y="74"/>
                    <a:pt x="162" y="117"/>
                    <a:pt x="137" y="160"/>
                  </a:cubicBezTo>
                  <a:cubicBezTo>
                    <a:pt x="35" y="381"/>
                    <a:pt x="1" y="781"/>
                    <a:pt x="69" y="1240"/>
                  </a:cubicBezTo>
                  <a:cubicBezTo>
                    <a:pt x="77" y="1325"/>
                    <a:pt x="94" y="1410"/>
                    <a:pt x="120" y="1495"/>
                  </a:cubicBezTo>
                  <a:cubicBezTo>
                    <a:pt x="120" y="1521"/>
                    <a:pt x="128" y="1546"/>
                    <a:pt x="137" y="1572"/>
                  </a:cubicBezTo>
                  <a:cubicBezTo>
                    <a:pt x="137" y="1597"/>
                    <a:pt x="145" y="1631"/>
                    <a:pt x="154" y="1657"/>
                  </a:cubicBezTo>
                  <a:lnTo>
                    <a:pt x="171" y="1716"/>
                  </a:lnTo>
                  <a:cubicBezTo>
                    <a:pt x="179" y="1742"/>
                    <a:pt x="188" y="1767"/>
                    <a:pt x="196" y="1793"/>
                  </a:cubicBezTo>
                  <a:cubicBezTo>
                    <a:pt x="205" y="1835"/>
                    <a:pt x="222" y="1878"/>
                    <a:pt x="239" y="1929"/>
                  </a:cubicBezTo>
                  <a:cubicBezTo>
                    <a:pt x="414" y="2422"/>
                    <a:pt x="671" y="2759"/>
                    <a:pt x="891" y="2759"/>
                  </a:cubicBezTo>
                  <a:cubicBezTo>
                    <a:pt x="906" y="2759"/>
                    <a:pt x="921" y="2757"/>
                    <a:pt x="936" y="2754"/>
                  </a:cubicBezTo>
                  <a:cubicBezTo>
                    <a:pt x="1226" y="2695"/>
                    <a:pt x="1072" y="2048"/>
                    <a:pt x="1149" y="1265"/>
                  </a:cubicBezTo>
                  <a:cubicBezTo>
                    <a:pt x="1166" y="1138"/>
                    <a:pt x="1166" y="1019"/>
                    <a:pt x="1141" y="891"/>
                  </a:cubicBezTo>
                  <a:cubicBezTo>
                    <a:pt x="1132" y="832"/>
                    <a:pt x="1115" y="764"/>
                    <a:pt x="1098" y="704"/>
                  </a:cubicBezTo>
                  <a:cubicBezTo>
                    <a:pt x="1055" y="568"/>
                    <a:pt x="979" y="432"/>
                    <a:pt x="885" y="321"/>
                  </a:cubicBezTo>
                  <a:cubicBezTo>
                    <a:pt x="775" y="160"/>
                    <a:pt x="613" y="57"/>
                    <a:pt x="426" y="6"/>
                  </a:cubicBezTo>
                  <a:cubicBezTo>
                    <a:pt x="409" y="2"/>
                    <a:pt x="392" y="0"/>
                    <a:pt x="374" y="0"/>
                  </a:cubicBezTo>
                  <a:close/>
                </a:path>
              </a:pathLst>
            </a:custGeom>
            <a:solidFill>
              <a:srgbClr val="88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975748" y="2202188"/>
              <a:ext cx="488970" cy="442004"/>
            </a:xfrm>
            <a:custGeom>
              <a:avLst/>
              <a:gdLst/>
              <a:ahLst/>
              <a:cxnLst/>
              <a:rect l="l" t="t" r="r" b="b"/>
              <a:pathLst>
                <a:path w="4331" h="3915" extrusionOk="0">
                  <a:moveTo>
                    <a:pt x="4330" y="2706"/>
                  </a:moveTo>
                  <a:cubicBezTo>
                    <a:pt x="4330" y="2706"/>
                    <a:pt x="2331" y="3914"/>
                    <a:pt x="1098" y="3846"/>
                  </a:cubicBezTo>
                  <a:cubicBezTo>
                    <a:pt x="843" y="3846"/>
                    <a:pt x="587" y="3812"/>
                    <a:pt x="349" y="3744"/>
                  </a:cubicBezTo>
                  <a:cubicBezTo>
                    <a:pt x="264" y="3718"/>
                    <a:pt x="170" y="3693"/>
                    <a:pt x="85" y="3659"/>
                  </a:cubicBezTo>
                  <a:cubicBezTo>
                    <a:pt x="85" y="3650"/>
                    <a:pt x="85" y="3642"/>
                    <a:pt x="77" y="3625"/>
                  </a:cubicBezTo>
                  <a:lnTo>
                    <a:pt x="77" y="3616"/>
                  </a:lnTo>
                  <a:cubicBezTo>
                    <a:pt x="77" y="3591"/>
                    <a:pt x="68" y="3557"/>
                    <a:pt x="60" y="3514"/>
                  </a:cubicBezTo>
                  <a:cubicBezTo>
                    <a:pt x="0" y="3097"/>
                    <a:pt x="102" y="2672"/>
                    <a:pt x="332" y="2323"/>
                  </a:cubicBezTo>
                  <a:cubicBezTo>
                    <a:pt x="392" y="2213"/>
                    <a:pt x="468" y="2119"/>
                    <a:pt x="553" y="2017"/>
                  </a:cubicBezTo>
                  <a:cubicBezTo>
                    <a:pt x="621" y="1941"/>
                    <a:pt x="706" y="1864"/>
                    <a:pt x="791" y="1804"/>
                  </a:cubicBezTo>
                  <a:lnTo>
                    <a:pt x="902" y="1719"/>
                  </a:lnTo>
                  <a:cubicBezTo>
                    <a:pt x="1013" y="1634"/>
                    <a:pt x="1157" y="1541"/>
                    <a:pt x="1310" y="1439"/>
                  </a:cubicBezTo>
                  <a:cubicBezTo>
                    <a:pt x="1395" y="1379"/>
                    <a:pt x="1489" y="1328"/>
                    <a:pt x="1583" y="1269"/>
                  </a:cubicBezTo>
                  <a:cubicBezTo>
                    <a:pt x="1778" y="1141"/>
                    <a:pt x="1991" y="1013"/>
                    <a:pt x="2221" y="886"/>
                  </a:cubicBezTo>
                  <a:lnTo>
                    <a:pt x="3012" y="392"/>
                  </a:lnTo>
                  <a:lnTo>
                    <a:pt x="3522" y="78"/>
                  </a:lnTo>
                  <a:lnTo>
                    <a:pt x="3641" y="1"/>
                  </a:lnTo>
                  <a:cubicBezTo>
                    <a:pt x="3607" y="35"/>
                    <a:pt x="3573" y="69"/>
                    <a:pt x="3556" y="112"/>
                  </a:cubicBezTo>
                  <a:cubicBezTo>
                    <a:pt x="3471" y="282"/>
                    <a:pt x="3437" y="469"/>
                    <a:pt x="3437" y="647"/>
                  </a:cubicBezTo>
                  <a:cubicBezTo>
                    <a:pt x="3429" y="826"/>
                    <a:pt x="3446" y="1013"/>
                    <a:pt x="3471" y="1192"/>
                  </a:cubicBezTo>
                  <a:cubicBezTo>
                    <a:pt x="3480" y="1269"/>
                    <a:pt x="3497" y="1362"/>
                    <a:pt x="3514" y="1447"/>
                  </a:cubicBezTo>
                  <a:cubicBezTo>
                    <a:pt x="3522" y="1473"/>
                    <a:pt x="3531" y="1498"/>
                    <a:pt x="3539" y="1524"/>
                  </a:cubicBezTo>
                  <a:cubicBezTo>
                    <a:pt x="3539" y="1549"/>
                    <a:pt x="3548" y="1575"/>
                    <a:pt x="3556" y="1600"/>
                  </a:cubicBezTo>
                  <a:cubicBezTo>
                    <a:pt x="3565" y="1626"/>
                    <a:pt x="3565" y="1643"/>
                    <a:pt x="3573" y="1668"/>
                  </a:cubicBezTo>
                  <a:lnTo>
                    <a:pt x="3599" y="1736"/>
                  </a:lnTo>
                  <a:lnTo>
                    <a:pt x="3641" y="1872"/>
                  </a:lnTo>
                  <a:cubicBezTo>
                    <a:pt x="3692" y="2017"/>
                    <a:pt x="3760" y="2162"/>
                    <a:pt x="3837" y="2298"/>
                  </a:cubicBezTo>
                  <a:cubicBezTo>
                    <a:pt x="3990" y="2587"/>
                    <a:pt x="4177" y="2740"/>
                    <a:pt x="4330" y="2706"/>
                  </a:cubicBezTo>
                  <a:close/>
                </a:path>
              </a:pathLst>
            </a:custGeom>
            <a:solidFill>
              <a:srgbClr val="D6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1502986" y="1926602"/>
              <a:ext cx="244090" cy="238332"/>
            </a:xfrm>
            <a:custGeom>
              <a:avLst/>
              <a:gdLst/>
              <a:ahLst/>
              <a:cxnLst/>
              <a:rect l="l" t="t" r="r" b="b"/>
              <a:pathLst>
                <a:path w="2162" h="2111" extrusionOk="0">
                  <a:moveTo>
                    <a:pt x="1464" y="0"/>
                  </a:moveTo>
                  <a:cubicBezTo>
                    <a:pt x="1447" y="0"/>
                    <a:pt x="1430" y="9"/>
                    <a:pt x="1413" y="26"/>
                  </a:cubicBezTo>
                  <a:lnTo>
                    <a:pt x="749" y="698"/>
                  </a:lnTo>
                  <a:lnTo>
                    <a:pt x="537" y="911"/>
                  </a:lnTo>
                  <a:lnTo>
                    <a:pt x="324" y="1123"/>
                  </a:lnTo>
                  <a:lnTo>
                    <a:pt x="1" y="1438"/>
                  </a:lnTo>
                  <a:lnTo>
                    <a:pt x="307" y="1651"/>
                  </a:lnTo>
                  <a:lnTo>
                    <a:pt x="707" y="1923"/>
                  </a:lnTo>
                  <a:lnTo>
                    <a:pt x="1090" y="2110"/>
                  </a:lnTo>
                  <a:lnTo>
                    <a:pt x="2136" y="894"/>
                  </a:lnTo>
                  <a:cubicBezTo>
                    <a:pt x="2161" y="860"/>
                    <a:pt x="2161" y="817"/>
                    <a:pt x="2136" y="792"/>
                  </a:cubicBezTo>
                  <a:cubicBezTo>
                    <a:pt x="2119" y="783"/>
                    <a:pt x="2102" y="775"/>
                    <a:pt x="2085" y="775"/>
                  </a:cubicBezTo>
                  <a:cubicBezTo>
                    <a:pt x="2068" y="775"/>
                    <a:pt x="2059" y="783"/>
                    <a:pt x="2042" y="792"/>
                  </a:cubicBezTo>
                  <a:lnTo>
                    <a:pt x="1319" y="1370"/>
                  </a:lnTo>
                  <a:lnTo>
                    <a:pt x="2068" y="502"/>
                  </a:lnTo>
                  <a:cubicBezTo>
                    <a:pt x="2102" y="468"/>
                    <a:pt x="2093" y="417"/>
                    <a:pt x="2059" y="392"/>
                  </a:cubicBezTo>
                  <a:cubicBezTo>
                    <a:pt x="2042" y="383"/>
                    <a:pt x="2034" y="383"/>
                    <a:pt x="2017" y="383"/>
                  </a:cubicBezTo>
                  <a:cubicBezTo>
                    <a:pt x="2000" y="383"/>
                    <a:pt x="1983" y="392"/>
                    <a:pt x="1966" y="400"/>
                  </a:cubicBezTo>
                  <a:lnTo>
                    <a:pt x="1115" y="1200"/>
                  </a:lnTo>
                  <a:lnTo>
                    <a:pt x="1864" y="154"/>
                  </a:lnTo>
                  <a:cubicBezTo>
                    <a:pt x="1881" y="128"/>
                    <a:pt x="1881" y="94"/>
                    <a:pt x="1864" y="77"/>
                  </a:cubicBezTo>
                  <a:cubicBezTo>
                    <a:pt x="1847" y="60"/>
                    <a:pt x="1830" y="52"/>
                    <a:pt x="1813" y="52"/>
                  </a:cubicBezTo>
                  <a:cubicBezTo>
                    <a:pt x="1796" y="52"/>
                    <a:pt x="1779" y="60"/>
                    <a:pt x="1770" y="69"/>
                  </a:cubicBezTo>
                  <a:lnTo>
                    <a:pt x="987" y="843"/>
                  </a:lnTo>
                  <a:lnTo>
                    <a:pt x="851" y="970"/>
                  </a:lnTo>
                  <a:lnTo>
                    <a:pt x="851" y="970"/>
                  </a:lnTo>
                  <a:lnTo>
                    <a:pt x="936" y="860"/>
                  </a:lnTo>
                  <a:lnTo>
                    <a:pt x="945" y="843"/>
                  </a:lnTo>
                  <a:lnTo>
                    <a:pt x="1515" y="120"/>
                  </a:lnTo>
                  <a:cubicBezTo>
                    <a:pt x="1540" y="86"/>
                    <a:pt x="1540" y="43"/>
                    <a:pt x="1506" y="17"/>
                  </a:cubicBezTo>
                  <a:cubicBezTo>
                    <a:pt x="1498" y="9"/>
                    <a:pt x="1481" y="0"/>
                    <a:pt x="1464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1362766" y="2088951"/>
              <a:ext cx="263283" cy="310249"/>
            </a:xfrm>
            <a:custGeom>
              <a:avLst/>
              <a:gdLst/>
              <a:ahLst/>
              <a:cxnLst/>
              <a:rect l="l" t="t" r="r" b="b"/>
              <a:pathLst>
                <a:path w="2332" h="2748" extrusionOk="0">
                  <a:moveTo>
                    <a:pt x="1243" y="0"/>
                  </a:moveTo>
                  <a:lnTo>
                    <a:pt x="1030" y="400"/>
                  </a:lnTo>
                  <a:lnTo>
                    <a:pt x="953" y="553"/>
                  </a:lnTo>
                  <a:lnTo>
                    <a:pt x="868" y="706"/>
                  </a:lnTo>
                  <a:cubicBezTo>
                    <a:pt x="868" y="706"/>
                    <a:pt x="681" y="808"/>
                    <a:pt x="392" y="970"/>
                  </a:cubicBezTo>
                  <a:lnTo>
                    <a:pt x="120" y="1123"/>
                  </a:lnTo>
                  <a:cubicBezTo>
                    <a:pt x="103" y="1149"/>
                    <a:pt x="86" y="1174"/>
                    <a:pt x="77" y="1200"/>
                  </a:cubicBezTo>
                  <a:lnTo>
                    <a:pt x="69" y="1225"/>
                  </a:lnTo>
                  <a:cubicBezTo>
                    <a:pt x="43" y="1293"/>
                    <a:pt x="35" y="1361"/>
                    <a:pt x="18" y="1429"/>
                  </a:cubicBezTo>
                  <a:cubicBezTo>
                    <a:pt x="9" y="1472"/>
                    <a:pt x="1" y="1523"/>
                    <a:pt x="1" y="1574"/>
                  </a:cubicBezTo>
                  <a:cubicBezTo>
                    <a:pt x="1" y="1633"/>
                    <a:pt x="1" y="1685"/>
                    <a:pt x="1" y="1744"/>
                  </a:cubicBezTo>
                  <a:lnTo>
                    <a:pt x="1" y="1761"/>
                  </a:lnTo>
                  <a:cubicBezTo>
                    <a:pt x="1" y="1812"/>
                    <a:pt x="1" y="1872"/>
                    <a:pt x="1" y="1923"/>
                  </a:cubicBezTo>
                  <a:cubicBezTo>
                    <a:pt x="9" y="2016"/>
                    <a:pt x="18" y="2110"/>
                    <a:pt x="35" y="2195"/>
                  </a:cubicBezTo>
                  <a:cubicBezTo>
                    <a:pt x="43" y="2280"/>
                    <a:pt x="60" y="2365"/>
                    <a:pt x="77" y="2459"/>
                  </a:cubicBezTo>
                  <a:cubicBezTo>
                    <a:pt x="86" y="2476"/>
                    <a:pt x="94" y="2501"/>
                    <a:pt x="103" y="2527"/>
                  </a:cubicBezTo>
                  <a:cubicBezTo>
                    <a:pt x="103" y="2552"/>
                    <a:pt x="111" y="2586"/>
                    <a:pt x="120" y="2612"/>
                  </a:cubicBezTo>
                  <a:cubicBezTo>
                    <a:pt x="128" y="2629"/>
                    <a:pt x="137" y="2654"/>
                    <a:pt x="137" y="2671"/>
                  </a:cubicBezTo>
                  <a:lnTo>
                    <a:pt x="162" y="2748"/>
                  </a:lnTo>
                  <a:cubicBezTo>
                    <a:pt x="477" y="2399"/>
                    <a:pt x="783" y="2042"/>
                    <a:pt x="1064" y="1659"/>
                  </a:cubicBezTo>
                  <a:lnTo>
                    <a:pt x="1234" y="1438"/>
                  </a:lnTo>
                  <a:cubicBezTo>
                    <a:pt x="1345" y="1285"/>
                    <a:pt x="1430" y="1174"/>
                    <a:pt x="1455" y="1132"/>
                  </a:cubicBezTo>
                  <a:lnTo>
                    <a:pt x="1472" y="1115"/>
                  </a:lnTo>
                  <a:lnTo>
                    <a:pt x="2298" y="689"/>
                  </a:lnTo>
                  <a:lnTo>
                    <a:pt x="2332" y="672"/>
                  </a:lnTo>
                  <a:cubicBezTo>
                    <a:pt x="2332" y="672"/>
                    <a:pt x="2161" y="179"/>
                    <a:pt x="2093" y="94"/>
                  </a:cubicBezTo>
                  <a:cubicBezTo>
                    <a:pt x="2025" y="0"/>
                    <a:pt x="1779" y="0"/>
                    <a:pt x="1753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982409" y="2462533"/>
              <a:ext cx="482309" cy="174205"/>
            </a:xfrm>
            <a:custGeom>
              <a:avLst/>
              <a:gdLst/>
              <a:ahLst/>
              <a:cxnLst/>
              <a:rect l="l" t="t" r="r" b="b"/>
              <a:pathLst>
                <a:path w="4272" h="1543" extrusionOk="0">
                  <a:moveTo>
                    <a:pt x="3769" y="0"/>
                  </a:moveTo>
                  <a:cubicBezTo>
                    <a:pt x="3128" y="403"/>
                    <a:pt x="1676" y="1211"/>
                    <a:pt x="159" y="1211"/>
                  </a:cubicBezTo>
                  <a:cubicBezTo>
                    <a:pt x="106" y="1211"/>
                    <a:pt x="54" y="1210"/>
                    <a:pt x="1" y="1208"/>
                  </a:cubicBezTo>
                  <a:lnTo>
                    <a:pt x="1" y="1208"/>
                  </a:lnTo>
                  <a:cubicBezTo>
                    <a:pt x="9" y="1251"/>
                    <a:pt x="18" y="1285"/>
                    <a:pt x="18" y="1310"/>
                  </a:cubicBezTo>
                  <a:lnTo>
                    <a:pt x="18" y="1327"/>
                  </a:lnTo>
                  <a:cubicBezTo>
                    <a:pt x="18" y="1336"/>
                    <a:pt x="26" y="1344"/>
                    <a:pt x="26" y="1353"/>
                  </a:cubicBezTo>
                  <a:cubicBezTo>
                    <a:pt x="111" y="1387"/>
                    <a:pt x="197" y="1412"/>
                    <a:pt x="290" y="1438"/>
                  </a:cubicBezTo>
                  <a:cubicBezTo>
                    <a:pt x="528" y="1506"/>
                    <a:pt x="784" y="1540"/>
                    <a:pt x="1039" y="1540"/>
                  </a:cubicBezTo>
                  <a:cubicBezTo>
                    <a:pt x="1073" y="1542"/>
                    <a:pt x="1107" y="1543"/>
                    <a:pt x="1142" y="1543"/>
                  </a:cubicBezTo>
                  <a:cubicBezTo>
                    <a:pt x="2380" y="1543"/>
                    <a:pt x="4271" y="400"/>
                    <a:pt x="4271" y="400"/>
                  </a:cubicBezTo>
                  <a:lnTo>
                    <a:pt x="4271" y="400"/>
                  </a:lnTo>
                  <a:cubicBezTo>
                    <a:pt x="4256" y="403"/>
                    <a:pt x="4241" y="405"/>
                    <a:pt x="4226" y="405"/>
                  </a:cubicBezTo>
                  <a:cubicBezTo>
                    <a:pt x="4077" y="405"/>
                    <a:pt x="3916" y="255"/>
                    <a:pt x="3769" y="0"/>
                  </a:cubicBezTo>
                  <a:close/>
                </a:path>
              </a:pathLst>
            </a:custGeom>
            <a:solidFill>
              <a:srgbClr val="88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879671" y="1949069"/>
              <a:ext cx="261364" cy="662384"/>
            </a:xfrm>
            <a:custGeom>
              <a:avLst/>
              <a:gdLst/>
              <a:ahLst/>
              <a:cxnLst/>
              <a:rect l="l" t="t" r="r" b="b"/>
              <a:pathLst>
                <a:path w="2315" h="5867" extrusionOk="0">
                  <a:moveTo>
                    <a:pt x="892" y="0"/>
                  </a:moveTo>
                  <a:cubicBezTo>
                    <a:pt x="712" y="0"/>
                    <a:pt x="499" y="23"/>
                    <a:pt x="247" y="74"/>
                  </a:cubicBezTo>
                  <a:cubicBezTo>
                    <a:pt x="239" y="99"/>
                    <a:pt x="230" y="133"/>
                    <a:pt x="222" y="159"/>
                  </a:cubicBezTo>
                  <a:cubicBezTo>
                    <a:pt x="69" y="712"/>
                    <a:pt x="1" y="1282"/>
                    <a:pt x="9" y="1852"/>
                  </a:cubicBezTo>
                  <a:cubicBezTo>
                    <a:pt x="52" y="2294"/>
                    <a:pt x="120" y="2736"/>
                    <a:pt x="222" y="3170"/>
                  </a:cubicBezTo>
                  <a:cubicBezTo>
                    <a:pt x="239" y="3264"/>
                    <a:pt x="264" y="3349"/>
                    <a:pt x="281" y="3442"/>
                  </a:cubicBezTo>
                  <a:cubicBezTo>
                    <a:pt x="409" y="4004"/>
                    <a:pt x="571" y="4591"/>
                    <a:pt x="698" y="5042"/>
                  </a:cubicBezTo>
                  <a:cubicBezTo>
                    <a:pt x="707" y="5093"/>
                    <a:pt x="724" y="5144"/>
                    <a:pt x="732" y="5178"/>
                  </a:cubicBezTo>
                  <a:cubicBezTo>
                    <a:pt x="741" y="5212"/>
                    <a:pt x="749" y="5237"/>
                    <a:pt x="758" y="5271"/>
                  </a:cubicBezTo>
                  <a:lnTo>
                    <a:pt x="775" y="5314"/>
                  </a:lnTo>
                  <a:cubicBezTo>
                    <a:pt x="851" y="5595"/>
                    <a:pt x="911" y="5790"/>
                    <a:pt x="928" y="5867"/>
                  </a:cubicBezTo>
                  <a:cubicBezTo>
                    <a:pt x="894" y="5714"/>
                    <a:pt x="758" y="5025"/>
                    <a:pt x="1396" y="4268"/>
                  </a:cubicBezTo>
                  <a:cubicBezTo>
                    <a:pt x="1472" y="4183"/>
                    <a:pt x="1557" y="4106"/>
                    <a:pt x="1642" y="4046"/>
                  </a:cubicBezTo>
                  <a:lnTo>
                    <a:pt x="1642" y="4046"/>
                  </a:lnTo>
                  <a:cubicBezTo>
                    <a:pt x="1336" y="4208"/>
                    <a:pt x="1073" y="4446"/>
                    <a:pt x="868" y="4744"/>
                  </a:cubicBezTo>
                  <a:cubicBezTo>
                    <a:pt x="775" y="4353"/>
                    <a:pt x="366" y="2736"/>
                    <a:pt x="247" y="2098"/>
                  </a:cubicBezTo>
                  <a:cubicBezTo>
                    <a:pt x="128" y="1412"/>
                    <a:pt x="622" y="418"/>
                    <a:pt x="1239" y="418"/>
                  </a:cubicBezTo>
                  <a:cubicBezTo>
                    <a:pt x="1280" y="418"/>
                    <a:pt x="1320" y="422"/>
                    <a:pt x="1362" y="431"/>
                  </a:cubicBezTo>
                  <a:cubicBezTo>
                    <a:pt x="2034" y="584"/>
                    <a:pt x="2289" y="1418"/>
                    <a:pt x="2289" y="1418"/>
                  </a:cubicBezTo>
                  <a:lnTo>
                    <a:pt x="2315" y="1375"/>
                  </a:lnTo>
                  <a:cubicBezTo>
                    <a:pt x="2306" y="1282"/>
                    <a:pt x="2298" y="1188"/>
                    <a:pt x="2289" y="1103"/>
                  </a:cubicBezTo>
                  <a:cubicBezTo>
                    <a:pt x="2229" y="1026"/>
                    <a:pt x="2170" y="941"/>
                    <a:pt x="2119" y="856"/>
                  </a:cubicBezTo>
                  <a:cubicBezTo>
                    <a:pt x="1875" y="460"/>
                    <a:pt x="1706" y="0"/>
                    <a:pt x="892" y="0"/>
                  </a:cubicBezTo>
                  <a:close/>
                </a:path>
              </a:pathLst>
            </a:custGeom>
            <a:solidFill>
              <a:srgbClr val="BF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1502986" y="1994567"/>
              <a:ext cx="130738" cy="118545"/>
            </a:xfrm>
            <a:custGeom>
              <a:avLst/>
              <a:gdLst/>
              <a:ahLst/>
              <a:cxnLst/>
              <a:rect l="l" t="t" r="r" b="b"/>
              <a:pathLst>
                <a:path w="1158" h="1050" extrusionOk="0">
                  <a:moveTo>
                    <a:pt x="732" y="0"/>
                  </a:moveTo>
                  <a:cubicBezTo>
                    <a:pt x="627" y="0"/>
                    <a:pt x="528" y="20"/>
                    <a:pt x="435" y="71"/>
                  </a:cubicBezTo>
                  <a:cubicBezTo>
                    <a:pt x="341" y="122"/>
                    <a:pt x="264" y="190"/>
                    <a:pt x="196" y="275"/>
                  </a:cubicBezTo>
                  <a:cubicBezTo>
                    <a:pt x="103" y="419"/>
                    <a:pt x="1" y="836"/>
                    <a:pt x="1" y="836"/>
                  </a:cubicBezTo>
                  <a:cubicBezTo>
                    <a:pt x="52" y="913"/>
                    <a:pt x="111" y="972"/>
                    <a:pt x="188" y="1015"/>
                  </a:cubicBezTo>
                  <a:cubicBezTo>
                    <a:pt x="213" y="1032"/>
                    <a:pt x="256" y="1040"/>
                    <a:pt x="290" y="1049"/>
                  </a:cubicBezTo>
                  <a:cubicBezTo>
                    <a:pt x="295" y="1049"/>
                    <a:pt x="301" y="1049"/>
                    <a:pt x="306" y="1049"/>
                  </a:cubicBezTo>
                  <a:cubicBezTo>
                    <a:pt x="461" y="1049"/>
                    <a:pt x="588" y="933"/>
                    <a:pt x="596" y="777"/>
                  </a:cubicBezTo>
                  <a:lnTo>
                    <a:pt x="605" y="581"/>
                  </a:lnTo>
                  <a:cubicBezTo>
                    <a:pt x="613" y="445"/>
                    <a:pt x="698" y="334"/>
                    <a:pt x="817" y="292"/>
                  </a:cubicBezTo>
                  <a:lnTo>
                    <a:pt x="1030" y="215"/>
                  </a:lnTo>
                  <a:cubicBezTo>
                    <a:pt x="1090" y="190"/>
                    <a:pt x="1132" y="139"/>
                    <a:pt x="1149" y="79"/>
                  </a:cubicBezTo>
                  <a:cubicBezTo>
                    <a:pt x="1158" y="54"/>
                    <a:pt x="1141" y="36"/>
                    <a:pt x="1115" y="36"/>
                  </a:cubicBezTo>
                  <a:lnTo>
                    <a:pt x="792" y="2"/>
                  </a:lnTo>
                  <a:cubicBezTo>
                    <a:pt x="772" y="1"/>
                    <a:pt x="752" y="0"/>
                    <a:pt x="732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1537533" y="2021663"/>
              <a:ext cx="72143" cy="91901"/>
            </a:xfrm>
            <a:custGeom>
              <a:avLst/>
              <a:gdLst/>
              <a:ahLst/>
              <a:cxnLst/>
              <a:rect l="l" t="t" r="r" b="b"/>
              <a:pathLst>
                <a:path w="639" h="814" extrusionOk="0">
                  <a:moveTo>
                    <a:pt x="639" y="1"/>
                  </a:moveTo>
                  <a:lnTo>
                    <a:pt x="503" y="52"/>
                  </a:lnTo>
                  <a:cubicBezTo>
                    <a:pt x="384" y="94"/>
                    <a:pt x="307" y="213"/>
                    <a:pt x="299" y="341"/>
                  </a:cubicBezTo>
                  <a:lnTo>
                    <a:pt x="290" y="537"/>
                  </a:lnTo>
                  <a:cubicBezTo>
                    <a:pt x="290" y="690"/>
                    <a:pt x="154" y="809"/>
                    <a:pt x="1" y="809"/>
                  </a:cubicBezTo>
                  <a:cubicBezTo>
                    <a:pt x="21" y="811"/>
                    <a:pt x="54" y="814"/>
                    <a:pt x="93" y="814"/>
                  </a:cubicBezTo>
                  <a:cubicBezTo>
                    <a:pt x="189" y="814"/>
                    <a:pt x="321" y="799"/>
                    <a:pt x="375" y="732"/>
                  </a:cubicBezTo>
                  <a:cubicBezTo>
                    <a:pt x="452" y="639"/>
                    <a:pt x="239" y="247"/>
                    <a:pt x="622" y="18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1350347" y="2215736"/>
              <a:ext cx="176801" cy="183463"/>
            </a:xfrm>
            <a:custGeom>
              <a:avLst/>
              <a:gdLst/>
              <a:ahLst/>
              <a:cxnLst/>
              <a:rect l="l" t="t" r="r" b="b"/>
              <a:pathLst>
                <a:path w="1566" h="1625" extrusionOk="0">
                  <a:moveTo>
                    <a:pt x="221" y="0"/>
                  </a:moveTo>
                  <a:lnTo>
                    <a:pt x="221" y="0"/>
                  </a:lnTo>
                  <a:cubicBezTo>
                    <a:pt x="204" y="26"/>
                    <a:pt x="196" y="51"/>
                    <a:pt x="187" y="77"/>
                  </a:cubicBezTo>
                  <a:lnTo>
                    <a:pt x="170" y="102"/>
                  </a:lnTo>
                  <a:cubicBezTo>
                    <a:pt x="153" y="170"/>
                    <a:pt x="136" y="238"/>
                    <a:pt x="128" y="306"/>
                  </a:cubicBezTo>
                  <a:cubicBezTo>
                    <a:pt x="119" y="349"/>
                    <a:pt x="111" y="400"/>
                    <a:pt x="111" y="451"/>
                  </a:cubicBezTo>
                  <a:lnTo>
                    <a:pt x="111" y="536"/>
                  </a:lnTo>
                  <a:lnTo>
                    <a:pt x="111" y="621"/>
                  </a:lnTo>
                  <a:lnTo>
                    <a:pt x="111" y="638"/>
                  </a:lnTo>
                  <a:cubicBezTo>
                    <a:pt x="111" y="689"/>
                    <a:pt x="111" y="749"/>
                    <a:pt x="111" y="800"/>
                  </a:cubicBezTo>
                  <a:cubicBezTo>
                    <a:pt x="119" y="893"/>
                    <a:pt x="128" y="987"/>
                    <a:pt x="145" y="1072"/>
                  </a:cubicBezTo>
                  <a:cubicBezTo>
                    <a:pt x="153" y="1157"/>
                    <a:pt x="170" y="1242"/>
                    <a:pt x="187" y="1336"/>
                  </a:cubicBezTo>
                  <a:cubicBezTo>
                    <a:pt x="196" y="1353"/>
                    <a:pt x="204" y="1378"/>
                    <a:pt x="213" y="1404"/>
                  </a:cubicBezTo>
                  <a:cubicBezTo>
                    <a:pt x="213" y="1429"/>
                    <a:pt x="221" y="1463"/>
                    <a:pt x="230" y="1489"/>
                  </a:cubicBezTo>
                  <a:cubicBezTo>
                    <a:pt x="238" y="1506"/>
                    <a:pt x="247" y="1531"/>
                    <a:pt x="247" y="1548"/>
                  </a:cubicBezTo>
                  <a:lnTo>
                    <a:pt x="272" y="1625"/>
                  </a:lnTo>
                  <a:cubicBezTo>
                    <a:pt x="587" y="1285"/>
                    <a:pt x="893" y="919"/>
                    <a:pt x="1174" y="545"/>
                  </a:cubicBezTo>
                  <a:lnTo>
                    <a:pt x="1344" y="323"/>
                  </a:lnTo>
                  <a:cubicBezTo>
                    <a:pt x="1455" y="170"/>
                    <a:pt x="1540" y="51"/>
                    <a:pt x="1565" y="9"/>
                  </a:cubicBezTo>
                  <a:lnTo>
                    <a:pt x="1565" y="9"/>
                  </a:lnTo>
                  <a:cubicBezTo>
                    <a:pt x="1480" y="136"/>
                    <a:pt x="859" y="927"/>
                    <a:pt x="400" y="1302"/>
                  </a:cubicBezTo>
                  <a:cubicBezTo>
                    <a:pt x="0" y="944"/>
                    <a:pt x="221" y="0"/>
                    <a:pt x="221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1318622" y="4586950"/>
              <a:ext cx="372796" cy="176801"/>
            </a:xfrm>
            <a:custGeom>
              <a:avLst/>
              <a:gdLst/>
              <a:ahLst/>
              <a:cxnLst/>
              <a:rect l="l" t="t" r="r" b="b"/>
              <a:pathLst>
                <a:path w="3302" h="1566" extrusionOk="0">
                  <a:moveTo>
                    <a:pt x="1268" y="1"/>
                  </a:moveTo>
                  <a:lnTo>
                    <a:pt x="298" y="247"/>
                  </a:lnTo>
                  <a:cubicBezTo>
                    <a:pt x="298" y="247"/>
                    <a:pt x="0" y="715"/>
                    <a:pt x="0" y="1098"/>
                  </a:cubicBezTo>
                  <a:cubicBezTo>
                    <a:pt x="0" y="1260"/>
                    <a:pt x="196" y="1566"/>
                    <a:pt x="196" y="1566"/>
                  </a:cubicBezTo>
                  <a:cubicBezTo>
                    <a:pt x="196" y="1566"/>
                    <a:pt x="3258" y="1566"/>
                    <a:pt x="3258" y="1557"/>
                  </a:cubicBezTo>
                  <a:cubicBezTo>
                    <a:pt x="3301" y="1200"/>
                    <a:pt x="3054" y="877"/>
                    <a:pt x="2697" y="834"/>
                  </a:cubicBezTo>
                  <a:cubicBezTo>
                    <a:pt x="1438" y="673"/>
                    <a:pt x="1268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829770" y="4586950"/>
              <a:ext cx="372683" cy="176801"/>
            </a:xfrm>
            <a:custGeom>
              <a:avLst/>
              <a:gdLst/>
              <a:ahLst/>
              <a:cxnLst/>
              <a:rect l="l" t="t" r="r" b="b"/>
              <a:pathLst>
                <a:path w="3301" h="1566" extrusionOk="0">
                  <a:moveTo>
                    <a:pt x="1268" y="1"/>
                  </a:moveTo>
                  <a:lnTo>
                    <a:pt x="289" y="247"/>
                  </a:lnTo>
                  <a:cubicBezTo>
                    <a:pt x="289" y="247"/>
                    <a:pt x="0" y="715"/>
                    <a:pt x="0" y="1098"/>
                  </a:cubicBezTo>
                  <a:cubicBezTo>
                    <a:pt x="0" y="1260"/>
                    <a:pt x="187" y="1566"/>
                    <a:pt x="187" y="1566"/>
                  </a:cubicBezTo>
                  <a:cubicBezTo>
                    <a:pt x="187" y="1566"/>
                    <a:pt x="3258" y="1566"/>
                    <a:pt x="3258" y="1557"/>
                  </a:cubicBezTo>
                  <a:cubicBezTo>
                    <a:pt x="3301" y="1200"/>
                    <a:pt x="3046" y="877"/>
                    <a:pt x="2697" y="834"/>
                  </a:cubicBezTo>
                  <a:cubicBezTo>
                    <a:pt x="1429" y="673"/>
                    <a:pt x="1268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945040" y="1538569"/>
              <a:ext cx="130738" cy="233477"/>
            </a:xfrm>
            <a:custGeom>
              <a:avLst/>
              <a:gdLst/>
              <a:ahLst/>
              <a:cxnLst/>
              <a:rect l="l" t="t" r="r" b="b"/>
              <a:pathLst>
                <a:path w="1158" h="2068" extrusionOk="0">
                  <a:moveTo>
                    <a:pt x="596" y="1"/>
                  </a:moveTo>
                  <a:cubicBezTo>
                    <a:pt x="596" y="1"/>
                    <a:pt x="0" y="732"/>
                    <a:pt x="9" y="1608"/>
                  </a:cubicBezTo>
                  <a:cubicBezTo>
                    <a:pt x="16" y="1963"/>
                    <a:pt x="134" y="2067"/>
                    <a:pt x="273" y="2067"/>
                  </a:cubicBezTo>
                  <a:cubicBezTo>
                    <a:pt x="473" y="2067"/>
                    <a:pt x="715" y="1847"/>
                    <a:pt x="715" y="1847"/>
                  </a:cubicBezTo>
                  <a:cubicBezTo>
                    <a:pt x="715" y="1847"/>
                    <a:pt x="1055" y="1396"/>
                    <a:pt x="1055" y="1277"/>
                  </a:cubicBezTo>
                  <a:cubicBezTo>
                    <a:pt x="1055" y="1158"/>
                    <a:pt x="1157" y="894"/>
                    <a:pt x="1055" y="690"/>
                  </a:cubicBezTo>
                  <a:cubicBezTo>
                    <a:pt x="944" y="486"/>
                    <a:pt x="596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657825" y="1850734"/>
              <a:ext cx="1067131" cy="2862241"/>
            </a:xfrm>
            <a:custGeom>
              <a:avLst/>
              <a:gdLst/>
              <a:ahLst/>
              <a:cxnLst/>
              <a:rect l="l" t="t" r="r" b="b"/>
              <a:pathLst>
                <a:path w="9452" h="25352" extrusionOk="0">
                  <a:moveTo>
                    <a:pt x="9452" y="24773"/>
                  </a:moveTo>
                  <a:cubicBezTo>
                    <a:pt x="8729" y="24951"/>
                    <a:pt x="7980" y="25079"/>
                    <a:pt x="7231" y="25138"/>
                  </a:cubicBezTo>
                  <a:cubicBezTo>
                    <a:pt x="5079" y="25351"/>
                    <a:pt x="2442" y="25266"/>
                    <a:pt x="383" y="24773"/>
                  </a:cubicBezTo>
                  <a:cubicBezTo>
                    <a:pt x="1" y="17976"/>
                    <a:pt x="1132" y="7903"/>
                    <a:pt x="1132" y="7903"/>
                  </a:cubicBezTo>
                  <a:cubicBezTo>
                    <a:pt x="1115" y="7393"/>
                    <a:pt x="1106" y="6866"/>
                    <a:pt x="1106" y="6347"/>
                  </a:cubicBezTo>
                  <a:cubicBezTo>
                    <a:pt x="1106" y="5692"/>
                    <a:pt x="1132" y="5054"/>
                    <a:pt x="1157" y="4475"/>
                  </a:cubicBezTo>
                  <a:cubicBezTo>
                    <a:pt x="1157" y="4373"/>
                    <a:pt x="1166" y="4271"/>
                    <a:pt x="1166" y="4177"/>
                  </a:cubicBezTo>
                  <a:lnTo>
                    <a:pt x="1166" y="4084"/>
                  </a:lnTo>
                  <a:cubicBezTo>
                    <a:pt x="1098" y="3054"/>
                    <a:pt x="1157" y="2127"/>
                    <a:pt x="1413" y="1251"/>
                  </a:cubicBezTo>
                  <a:cubicBezTo>
                    <a:pt x="1489" y="987"/>
                    <a:pt x="1583" y="732"/>
                    <a:pt x="1693" y="477"/>
                  </a:cubicBezTo>
                  <a:cubicBezTo>
                    <a:pt x="2212" y="188"/>
                    <a:pt x="2799" y="205"/>
                    <a:pt x="3505" y="0"/>
                  </a:cubicBezTo>
                  <a:lnTo>
                    <a:pt x="3752" y="34"/>
                  </a:lnTo>
                  <a:lnTo>
                    <a:pt x="6968" y="307"/>
                  </a:lnTo>
                  <a:cubicBezTo>
                    <a:pt x="6968" y="307"/>
                    <a:pt x="7580" y="987"/>
                    <a:pt x="7776" y="1787"/>
                  </a:cubicBezTo>
                  <a:cubicBezTo>
                    <a:pt x="7725" y="2178"/>
                    <a:pt x="7665" y="2578"/>
                    <a:pt x="7606" y="3012"/>
                  </a:cubicBezTo>
                  <a:cubicBezTo>
                    <a:pt x="7572" y="3242"/>
                    <a:pt x="7529" y="3480"/>
                    <a:pt x="7487" y="3735"/>
                  </a:cubicBezTo>
                  <a:cubicBezTo>
                    <a:pt x="7419" y="4118"/>
                    <a:pt x="7334" y="4535"/>
                    <a:pt x="7240" y="5003"/>
                  </a:cubicBezTo>
                  <a:cubicBezTo>
                    <a:pt x="7223" y="5079"/>
                    <a:pt x="7206" y="5181"/>
                    <a:pt x="7197" y="5283"/>
                  </a:cubicBezTo>
                  <a:cubicBezTo>
                    <a:pt x="7155" y="5649"/>
                    <a:pt x="7138" y="6023"/>
                    <a:pt x="7146" y="6389"/>
                  </a:cubicBezTo>
                  <a:cubicBezTo>
                    <a:pt x="7146" y="6619"/>
                    <a:pt x="7146" y="6840"/>
                    <a:pt x="7155" y="7053"/>
                  </a:cubicBezTo>
                  <a:cubicBezTo>
                    <a:pt x="7172" y="7453"/>
                    <a:pt x="7189" y="7776"/>
                    <a:pt x="7197" y="7903"/>
                  </a:cubicBezTo>
                  <a:cubicBezTo>
                    <a:pt x="7197" y="8167"/>
                    <a:pt x="7214" y="8482"/>
                    <a:pt x="7248" y="8831"/>
                  </a:cubicBezTo>
                  <a:cubicBezTo>
                    <a:pt x="7563" y="12140"/>
                    <a:pt x="9069" y="19099"/>
                    <a:pt x="9452" y="247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800981" y="1905490"/>
              <a:ext cx="276718" cy="719512"/>
            </a:xfrm>
            <a:custGeom>
              <a:avLst/>
              <a:gdLst/>
              <a:ahLst/>
              <a:cxnLst/>
              <a:rect l="l" t="t" r="r" b="b"/>
              <a:pathLst>
                <a:path w="2451" h="6373" extrusionOk="0">
                  <a:moveTo>
                    <a:pt x="17" y="2331"/>
                  </a:moveTo>
                  <a:cubicBezTo>
                    <a:pt x="51" y="2774"/>
                    <a:pt x="128" y="3216"/>
                    <a:pt x="230" y="3650"/>
                  </a:cubicBezTo>
                  <a:cubicBezTo>
                    <a:pt x="247" y="3743"/>
                    <a:pt x="272" y="3828"/>
                    <a:pt x="289" y="3922"/>
                  </a:cubicBezTo>
                  <a:cubicBezTo>
                    <a:pt x="417" y="4483"/>
                    <a:pt x="579" y="5070"/>
                    <a:pt x="706" y="5521"/>
                  </a:cubicBezTo>
                  <a:cubicBezTo>
                    <a:pt x="732" y="5623"/>
                    <a:pt x="757" y="5708"/>
                    <a:pt x="783" y="5794"/>
                  </a:cubicBezTo>
                  <a:cubicBezTo>
                    <a:pt x="851" y="6066"/>
                    <a:pt x="910" y="6261"/>
                    <a:pt x="936" y="6338"/>
                  </a:cubicBezTo>
                  <a:cubicBezTo>
                    <a:pt x="936" y="6346"/>
                    <a:pt x="936" y="6346"/>
                    <a:pt x="936" y="6346"/>
                  </a:cubicBezTo>
                  <a:cubicBezTo>
                    <a:pt x="936" y="6355"/>
                    <a:pt x="944" y="6364"/>
                    <a:pt x="944" y="6372"/>
                  </a:cubicBezTo>
                  <a:lnTo>
                    <a:pt x="2382" y="4909"/>
                  </a:lnTo>
                  <a:lnTo>
                    <a:pt x="2450" y="4841"/>
                  </a:lnTo>
                  <a:cubicBezTo>
                    <a:pt x="2450" y="4841"/>
                    <a:pt x="2450" y="4500"/>
                    <a:pt x="2433" y="3990"/>
                  </a:cubicBezTo>
                  <a:cubicBezTo>
                    <a:pt x="2433" y="3888"/>
                    <a:pt x="2425" y="3777"/>
                    <a:pt x="2425" y="3658"/>
                  </a:cubicBezTo>
                  <a:cubicBezTo>
                    <a:pt x="2408" y="3122"/>
                    <a:pt x="2374" y="2476"/>
                    <a:pt x="2314" y="1855"/>
                  </a:cubicBezTo>
                  <a:cubicBezTo>
                    <a:pt x="2305" y="1761"/>
                    <a:pt x="2297" y="1668"/>
                    <a:pt x="2288" y="1583"/>
                  </a:cubicBezTo>
                  <a:lnTo>
                    <a:pt x="2288" y="1532"/>
                  </a:lnTo>
                  <a:cubicBezTo>
                    <a:pt x="2186" y="502"/>
                    <a:pt x="434" y="0"/>
                    <a:pt x="434" y="0"/>
                  </a:cubicBezTo>
                  <a:cubicBezTo>
                    <a:pt x="434" y="0"/>
                    <a:pt x="349" y="213"/>
                    <a:pt x="247" y="553"/>
                  </a:cubicBezTo>
                  <a:cubicBezTo>
                    <a:pt x="247" y="587"/>
                    <a:pt x="238" y="613"/>
                    <a:pt x="230" y="638"/>
                  </a:cubicBezTo>
                  <a:cubicBezTo>
                    <a:pt x="77" y="1191"/>
                    <a:pt x="0" y="1761"/>
                    <a:pt x="17" y="2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1289833" y="1777124"/>
              <a:ext cx="243074" cy="301330"/>
            </a:xfrm>
            <a:custGeom>
              <a:avLst/>
              <a:gdLst/>
              <a:ahLst/>
              <a:cxnLst/>
              <a:rect l="l" t="t" r="r" b="b"/>
              <a:pathLst>
                <a:path w="2153" h="2669" extrusionOk="0">
                  <a:moveTo>
                    <a:pt x="1014" y="0"/>
                  </a:moveTo>
                  <a:cubicBezTo>
                    <a:pt x="913" y="0"/>
                    <a:pt x="813" y="2"/>
                    <a:pt x="715" y="6"/>
                  </a:cubicBezTo>
                  <a:cubicBezTo>
                    <a:pt x="630" y="31"/>
                    <a:pt x="102" y="168"/>
                    <a:pt x="77" y="193"/>
                  </a:cubicBezTo>
                  <a:cubicBezTo>
                    <a:pt x="17" y="355"/>
                    <a:pt x="0" y="533"/>
                    <a:pt x="9" y="712"/>
                  </a:cubicBezTo>
                  <a:cubicBezTo>
                    <a:pt x="51" y="814"/>
                    <a:pt x="51" y="1665"/>
                    <a:pt x="51" y="1665"/>
                  </a:cubicBezTo>
                  <a:lnTo>
                    <a:pt x="596" y="2660"/>
                  </a:lnTo>
                  <a:cubicBezTo>
                    <a:pt x="667" y="2666"/>
                    <a:pt x="739" y="2669"/>
                    <a:pt x="810" y="2669"/>
                  </a:cubicBezTo>
                  <a:cubicBezTo>
                    <a:pt x="1276" y="2669"/>
                    <a:pt x="1740" y="2551"/>
                    <a:pt x="2152" y="2337"/>
                  </a:cubicBezTo>
                  <a:cubicBezTo>
                    <a:pt x="2144" y="1945"/>
                    <a:pt x="1931" y="1563"/>
                    <a:pt x="1710" y="1273"/>
                  </a:cubicBezTo>
                  <a:cubicBezTo>
                    <a:pt x="1429" y="916"/>
                    <a:pt x="1336" y="448"/>
                    <a:pt x="1446" y="14"/>
                  </a:cubicBezTo>
                  <a:cubicBezTo>
                    <a:pt x="1302" y="4"/>
                    <a:pt x="1157" y="0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1070809" y="1200550"/>
              <a:ext cx="548581" cy="607063"/>
            </a:xfrm>
            <a:custGeom>
              <a:avLst/>
              <a:gdLst/>
              <a:ahLst/>
              <a:cxnLst/>
              <a:rect l="l" t="t" r="r" b="b"/>
              <a:pathLst>
                <a:path w="4859" h="5377" extrusionOk="0">
                  <a:moveTo>
                    <a:pt x="1" y="2969"/>
                  </a:moveTo>
                  <a:lnTo>
                    <a:pt x="1" y="3088"/>
                  </a:lnTo>
                  <a:cubicBezTo>
                    <a:pt x="94" y="3879"/>
                    <a:pt x="536" y="4441"/>
                    <a:pt x="1013" y="4832"/>
                  </a:cubicBezTo>
                  <a:cubicBezTo>
                    <a:pt x="1038" y="4339"/>
                    <a:pt x="1115" y="3641"/>
                    <a:pt x="1489" y="4347"/>
                  </a:cubicBezTo>
                  <a:cubicBezTo>
                    <a:pt x="1617" y="4585"/>
                    <a:pt x="1787" y="4790"/>
                    <a:pt x="1991" y="4960"/>
                  </a:cubicBezTo>
                  <a:cubicBezTo>
                    <a:pt x="2221" y="5138"/>
                    <a:pt x="2485" y="5258"/>
                    <a:pt x="2774" y="5317"/>
                  </a:cubicBezTo>
                  <a:cubicBezTo>
                    <a:pt x="2850" y="5334"/>
                    <a:pt x="2918" y="5343"/>
                    <a:pt x="2986" y="5351"/>
                  </a:cubicBezTo>
                  <a:cubicBezTo>
                    <a:pt x="3063" y="5377"/>
                    <a:pt x="3148" y="5368"/>
                    <a:pt x="3225" y="5334"/>
                  </a:cubicBezTo>
                  <a:cubicBezTo>
                    <a:pt x="3701" y="5079"/>
                    <a:pt x="3973" y="4798"/>
                    <a:pt x="4126" y="4458"/>
                  </a:cubicBezTo>
                  <a:cubicBezTo>
                    <a:pt x="4203" y="4288"/>
                    <a:pt x="4254" y="4118"/>
                    <a:pt x="4280" y="3930"/>
                  </a:cubicBezTo>
                  <a:cubicBezTo>
                    <a:pt x="4288" y="3896"/>
                    <a:pt x="4297" y="3854"/>
                    <a:pt x="4297" y="3811"/>
                  </a:cubicBezTo>
                  <a:cubicBezTo>
                    <a:pt x="4518" y="3454"/>
                    <a:pt x="4671" y="3063"/>
                    <a:pt x="4756" y="2654"/>
                  </a:cubicBezTo>
                  <a:cubicBezTo>
                    <a:pt x="4858" y="2170"/>
                    <a:pt x="4815" y="1668"/>
                    <a:pt x="4620" y="1208"/>
                  </a:cubicBezTo>
                  <a:cubicBezTo>
                    <a:pt x="4305" y="485"/>
                    <a:pt x="3582" y="9"/>
                    <a:pt x="2578" y="9"/>
                  </a:cubicBezTo>
                  <a:cubicBezTo>
                    <a:pt x="281" y="0"/>
                    <a:pt x="9" y="1574"/>
                    <a:pt x="1" y="2969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824915" y="1283079"/>
              <a:ext cx="739721" cy="865491"/>
            </a:xfrm>
            <a:custGeom>
              <a:avLst/>
              <a:gdLst/>
              <a:ahLst/>
              <a:cxnLst/>
              <a:rect l="l" t="t" r="r" b="b"/>
              <a:pathLst>
                <a:path w="6552" h="7666" extrusionOk="0">
                  <a:moveTo>
                    <a:pt x="2774" y="1"/>
                  </a:moveTo>
                  <a:cubicBezTo>
                    <a:pt x="2281" y="409"/>
                    <a:pt x="1889" y="920"/>
                    <a:pt x="1626" y="1507"/>
                  </a:cubicBezTo>
                  <a:cubicBezTo>
                    <a:pt x="1523" y="2000"/>
                    <a:pt x="1558" y="2510"/>
                    <a:pt x="1711" y="2995"/>
                  </a:cubicBezTo>
                  <a:cubicBezTo>
                    <a:pt x="1353" y="3395"/>
                    <a:pt x="290" y="4943"/>
                    <a:pt x="1" y="6075"/>
                  </a:cubicBezTo>
                  <a:lnTo>
                    <a:pt x="43" y="6066"/>
                  </a:lnTo>
                  <a:cubicBezTo>
                    <a:pt x="232" y="6019"/>
                    <a:pt x="430" y="5995"/>
                    <a:pt x="628" y="5995"/>
                  </a:cubicBezTo>
                  <a:cubicBezTo>
                    <a:pt x="752" y="5995"/>
                    <a:pt x="875" y="6004"/>
                    <a:pt x="996" y="6024"/>
                  </a:cubicBezTo>
                  <a:cubicBezTo>
                    <a:pt x="1540" y="6126"/>
                    <a:pt x="1694" y="6509"/>
                    <a:pt x="1906" y="6849"/>
                  </a:cubicBezTo>
                  <a:cubicBezTo>
                    <a:pt x="1957" y="6934"/>
                    <a:pt x="2017" y="7019"/>
                    <a:pt x="2076" y="7096"/>
                  </a:cubicBezTo>
                  <a:cubicBezTo>
                    <a:pt x="2241" y="7276"/>
                    <a:pt x="2469" y="7404"/>
                    <a:pt x="2864" y="7404"/>
                  </a:cubicBezTo>
                  <a:cubicBezTo>
                    <a:pt x="3083" y="7404"/>
                    <a:pt x="3353" y="7365"/>
                    <a:pt x="3693" y="7274"/>
                  </a:cubicBezTo>
                  <a:lnTo>
                    <a:pt x="3829" y="7232"/>
                  </a:lnTo>
                  <a:lnTo>
                    <a:pt x="3854" y="7283"/>
                  </a:lnTo>
                  <a:cubicBezTo>
                    <a:pt x="4008" y="7512"/>
                    <a:pt x="4263" y="7657"/>
                    <a:pt x="4543" y="7666"/>
                  </a:cubicBezTo>
                  <a:cubicBezTo>
                    <a:pt x="4799" y="7666"/>
                    <a:pt x="5045" y="7649"/>
                    <a:pt x="5301" y="7606"/>
                  </a:cubicBezTo>
                  <a:cubicBezTo>
                    <a:pt x="5726" y="7538"/>
                    <a:pt x="6143" y="7436"/>
                    <a:pt x="6551" y="7291"/>
                  </a:cubicBezTo>
                  <a:cubicBezTo>
                    <a:pt x="6441" y="7223"/>
                    <a:pt x="6338" y="7138"/>
                    <a:pt x="6236" y="7053"/>
                  </a:cubicBezTo>
                  <a:cubicBezTo>
                    <a:pt x="5845" y="6721"/>
                    <a:pt x="5479" y="6364"/>
                    <a:pt x="5139" y="5981"/>
                  </a:cubicBezTo>
                  <a:cubicBezTo>
                    <a:pt x="4994" y="5820"/>
                    <a:pt x="4875" y="5632"/>
                    <a:pt x="4773" y="5437"/>
                  </a:cubicBezTo>
                  <a:cubicBezTo>
                    <a:pt x="4756" y="5411"/>
                    <a:pt x="4739" y="5377"/>
                    <a:pt x="4731" y="5343"/>
                  </a:cubicBezTo>
                  <a:cubicBezTo>
                    <a:pt x="4714" y="5309"/>
                    <a:pt x="4697" y="5284"/>
                    <a:pt x="4688" y="5250"/>
                  </a:cubicBezTo>
                  <a:cubicBezTo>
                    <a:pt x="4671" y="5216"/>
                    <a:pt x="4671" y="5207"/>
                    <a:pt x="4663" y="5190"/>
                  </a:cubicBezTo>
                  <a:cubicBezTo>
                    <a:pt x="4612" y="5079"/>
                    <a:pt x="4560" y="4952"/>
                    <a:pt x="4518" y="4824"/>
                  </a:cubicBezTo>
                  <a:cubicBezTo>
                    <a:pt x="4458" y="4671"/>
                    <a:pt x="4407" y="4518"/>
                    <a:pt x="4365" y="4365"/>
                  </a:cubicBezTo>
                  <a:cubicBezTo>
                    <a:pt x="4195" y="3761"/>
                    <a:pt x="4067" y="3148"/>
                    <a:pt x="3982" y="2527"/>
                  </a:cubicBezTo>
                  <a:cubicBezTo>
                    <a:pt x="3982" y="2502"/>
                    <a:pt x="3982" y="2485"/>
                    <a:pt x="3982" y="2468"/>
                  </a:cubicBezTo>
                  <a:cubicBezTo>
                    <a:pt x="3965" y="2383"/>
                    <a:pt x="3965" y="2340"/>
                    <a:pt x="3965" y="2340"/>
                  </a:cubicBezTo>
                  <a:lnTo>
                    <a:pt x="3846" y="2119"/>
                  </a:lnTo>
                  <a:lnTo>
                    <a:pt x="3769" y="1949"/>
                  </a:lnTo>
                  <a:lnTo>
                    <a:pt x="2902" y="256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969990" y="1741222"/>
              <a:ext cx="287218" cy="363199"/>
            </a:xfrm>
            <a:custGeom>
              <a:avLst/>
              <a:gdLst/>
              <a:ahLst/>
              <a:cxnLst/>
              <a:rect l="l" t="t" r="r" b="b"/>
              <a:pathLst>
                <a:path w="2544" h="3217" extrusionOk="0">
                  <a:moveTo>
                    <a:pt x="1217" y="1"/>
                  </a:moveTo>
                  <a:cubicBezTo>
                    <a:pt x="1225" y="145"/>
                    <a:pt x="1242" y="290"/>
                    <a:pt x="1268" y="434"/>
                  </a:cubicBezTo>
                  <a:cubicBezTo>
                    <a:pt x="1285" y="579"/>
                    <a:pt x="1327" y="715"/>
                    <a:pt x="1361" y="860"/>
                  </a:cubicBezTo>
                  <a:cubicBezTo>
                    <a:pt x="1438" y="1141"/>
                    <a:pt x="1540" y="1413"/>
                    <a:pt x="1651" y="1685"/>
                  </a:cubicBezTo>
                  <a:cubicBezTo>
                    <a:pt x="1770" y="1949"/>
                    <a:pt x="1897" y="2212"/>
                    <a:pt x="2033" y="2468"/>
                  </a:cubicBezTo>
                  <a:cubicBezTo>
                    <a:pt x="2161" y="2697"/>
                    <a:pt x="2297" y="2927"/>
                    <a:pt x="2433" y="3148"/>
                  </a:cubicBezTo>
                  <a:cubicBezTo>
                    <a:pt x="2331" y="3114"/>
                    <a:pt x="2229" y="3080"/>
                    <a:pt x="2127" y="3046"/>
                  </a:cubicBezTo>
                  <a:cubicBezTo>
                    <a:pt x="1991" y="2995"/>
                    <a:pt x="1863" y="2944"/>
                    <a:pt x="1736" y="2876"/>
                  </a:cubicBezTo>
                  <a:cubicBezTo>
                    <a:pt x="1480" y="2748"/>
                    <a:pt x="1242" y="2595"/>
                    <a:pt x="1021" y="2417"/>
                  </a:cubicBezTo>
                  <a:cubicBezTo>
                    <a:pt x="919" y="2332"/>
                    <a:pt x="808" y="2238"/>
                    <a:pt x="715" y="2136"/>
                  </a:cubicBezTo>
                  <a:cubicBezTo>
                    <a:pt x="417" y="1830"/>
                    <a:pt x="179" y="1472"/>
                    <a:pt x="0" y="1081"/>
                  </a:cubicBezTo>
                  <a:lnTo>
                    <a:pt x="0" y="1081"/>
                  </a:lnTo>
                  <a:cubicBezTo>
                    <a:pt x="170" y="1472"/>
                    <a:pt x="400" y="1838"/>
                    <a:pt x="689" y="2153"/>
                  </a:cubicBezTo>
                  <a:cubicBezTo>
                    <a:pt x="791" y="2255"/>
                    <a:pt x="894" y="2357"/>
                    <a:pt x="1004" y="2451"/>
                  </a:cubicBezTo>
                  <a:cubicBezTo>
                    <a:pt x="1217" y="2638"/>
                    <a:pt x="1455" y="2799"/>
                    <a:pt x="1710" y="2927"/>
                  </a:cubicBezTo>
                  <a:cubicBezTo>
                    <a:pt x="1838" y="2995"/>
                    <a:pt x="1965" y="3055"/>
                    <a:pt x="2102" y="3106"/>
                  </a:cubicBezTo>
                  <a:cubicBezTo>
                    <a:pt x="2212" y="3148"/>
                    <a:pt x="2306" y="3182"/>
                    <a:pt x="2408" y="3216"/>
                  </a:cubicBezTo>
                  <a:lnTo>
                    <a:pt x="2544" y="3174"/>
                  </a:lnTo>
                  <a:cubicBezTo>
                    <a:pt x="2382" y="2944"/>
                    <a:pt x="2229" y="2697"/>
                    <a:pt x="2084" y="2442"/>
                  </a:cubicBezTo>
                  <a:cubicBezTo>
                    <a:pt x="1948" y="2195"/>
                    <a:pt x="1812" y="1932"/>
                    <a:pt x="1693" y="1668"/>
                  </a:cubicBezTo>
                  <a:cubicBezTo>
                    <a:pt x="1566" y="1404"/>
                    <a:pt x="1463" y="1132"/>
                    <a:pt x="1378" y="851"/>
                  </a:cubicBezTo>
                  <a:cubicBezTo>
                    <a:pt x="1293" y="579"/>
                    <a:pt x="1234" y="290"/>
                    <a:pt x="1217" y="1"/>
                  </a:cubicBezTo>
                  <a:close/>
                </a:path>
              </a:pathLst>
            </a:custGeom>
            <a:solidFill>
              <a:srgbClr val="862926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1280237" y="2208059"/>
              <a:ext cx="139319" cy="310814"/>
            </a:xfrm>
            <a:custGeom>
              <a:avLst/>
              <a:gdLst/>
              <a:ahLst/>
              <a:cxnLst/>
              <a:rect l="l" t="t" r="r" b="b"/>
              <a:pathLst>
                <a:path w="1234" h="2753" extrusionOk="0">
                  <a:moveTo>
                    <a:pt x="332" y="0"/>
                  </a:moveTo>
                  <a:cubicBezTo>
                    <a:pt x="315" y="9"/>
                    <a:pt x="306" y="9"/>
                    <a:pt x="289" y="17"/>
                  </a:cubicBezTo>
                  <a:cubicBezTo>
                    <a:pt x="272" y="26"/>
                    <a:pt x="264" y="34"/>
                    <a:pt x="247" y="43"/>
                  </a:cubicBezTo>
                  <a:cubicBezTo>
                    <a:pt x="213" y="77"/>
                    <a:pt x="179" y="111"/>
                    <a:pt x="153" y="153"/>
                  </a:cubicBezTo>
                  <a:cubicBezTo>
                    <a:pt x="43" y="366"/>
                    <a:pt x="0" y="774"/>
                    <a:pt x="77" y="1234"/>
                  </a:cubicBezTo>
                  <a:cubicBezTo>
                    <a:pt x="85" y="1319"/>
                    <a:pt x="102" y="1404"/>
                    <a:pt x="119" y="1489"/>
                  </a:cubicBezTo>
                  <a:cubicBezTo>
                    <a:pt x="128" y="1514"/>
                    <a:pt x="136" y="1540"/>
                    <a:pt x="136" y="1565"/>
                  </a:cubicBezTo>
                  <a:cubicBezTo>
                    <a:pt x="145" y="1591"/>
                    <a:pt x="153" y="1625"/>
                    <a:pt x="162" y="1650"/>
                  </a:cubicBezTo>
                  <a:cubicBezTo>
                    <a:pt x="162" y="1676"/>
                    <a:pt x="170" y="1693"/>
                    <a:pt x="179" y="1710"/>
                  </a:cubicBezTo>
                  <a:cubicBezTo>
                    <a:pt x="179" y="1735"/>
                    <a:pt x="187" y="1761"/>
                    <a:pt x="196" y="1786"/>
                  </a:cubicBezTo>
                  <a:cubicBezTo>
                    <a:pt x="213" y="1829"/>
                    <a:pt x="230" y="1872"/>
                    <a:pt x="238" y="1923"/>
                  </a:cubicBezTo>
                  <a:cubicBezTo>
                    <a:pt x="421" y="2416"/>
                    <a:pt x="678" y="2753"/>
                    <a:pt x="899" y="2753"/>
                  </a:cubicBezTo>
                  <a:cubicBezTo>
                    <a:pt x="914" y="2753"/>
                    <a:pt x="929" y="2751"/>
                    <a:pt x="944" y="2748"/>
                  </a:cubicBezTo>
                  <a:cubicBezTo>
                    <a:pt x="1234" y="2688"/>
                    <a:pt x="1080" y="2042"/>
                    <a:pt x="1157" y="1259"/>
                  </a:cubicBezTo>
                  <a:cubicBezTo>
                    <a:pt x="1165" y="1131"/>
                    <a:pt x="1165" y="1012"/>
                    <a:pt x="1148" y="885"/>
                  </a:cubicBezTo>
                  <a:cubicBezTo>
                    <a:pt x="1140" y="825"/>
                    <a:pt x="1123" y="757"/>
                    <a:pt x="1106" y="698"/>
                  </a:cubicBezTo>
                  <a:cubicBezTo>
                    <a:pt x="1055" y="561"/>
                    <a:pt x="987" y="425"/>
                    <a:pt x="893" y="315"/>
                  </a:cubicBezTo>
                  <a:cubicBezTo>
                    <a:pt x="783" y="153"/>
                    <a:pt x="621" y="51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897961" y="2214720"/>
              <a:ext cx="488970" cy="432746"/>
            </a:xfrm>
            <a:custGeom>
              <a:avLst/>
              <a:gdLst/>
              <a:ahLst/>
              <a:cxnLst/>
              <a:rect l="l" t="t" r="r" b="b"/>
              <a:pathLst>
                <a:path w="4331" h="3833" extrusionOk="0">
                  <a:moveTo>
                    <a:pt x="3633" y="1"/>
                  </a:moveTo>
                  <a:lnTo>
                    <a:pt x="2204" y="877"/>
                  </a:lnTo>
                  <a:cubicBezTo>
                    <a:pt x="1991" y="1013"/>
                    <a:pt x="1770" y="1140"/>
                    <a:pt x="1574" y="1268"/>
                  </a:cubicBezTo>
                  <a:lnTo>
                    <a:pt x="1302" y="1438"/>
                  </a:lnTo>
                  <a:cubicBezTo>
                    <a:pt x="1149" y="1540"/>
                    <a:pt x="1013" y="1634"/>
                    <a:pt x="893" y="1719"/>
                  </a:cubicBezTo>
                  <a:lnTo>
                    <a:pt x="783" y="1796"/>
                  </a:lnTo>
                  <a:cubicBezTo>
                    <a:pt x="698" y="1864"/>
                    <a:pt x="613" y="1940"/>
                    <a:pt x="536" y="2017"/>
                  </a:cubicBezTo>
                  <a:cubicBezTo>
                    <a:pt x="460" y="2110"/>
                    <a:pt x="383" y="2212"/>
                    <a:pt x="324" y="2323"/>
                  </a:cubicBezTo>
                  <a:cubicBezTo>
                    <a:pt x="94" y="2672"/>
                    <a:pt x="0" y="3089"/>
                    <a:pt x="60" y="3497"/>
                  </a:cubicBezTo>
                  <a:cubicBezTo>
                    <a:pt x="60" y="3531"/>
                    <a:pt x="68" y="3573"/>
                    <a:pt x="77" y="3607"/>
                  </a:cubicBezTo>
                  <a:cubicBezTo>
                    <a:pt x="77" y="3607"/>
                    <a:pt x="77" y="3616"/>
                    <a:pt x="77" y="3616"/>
                  </a:cubicBezTo>
                  <a:cubicBezTo>
                    <a:pt x="77" y="3633"/>
                    <a:pt x="85" y="3642"/>
                    <a:pt x="85" y="3642"/>
                  </a:cubicBezTo>
                  <a:cubicBezTo>
                    <a:pt x="170" y="3676"/>
                    <a:pt x="255" y="3710"/>
                    <a:pt x="349" y="3727"/>
                  </a:cubicBezTo>
                  <a:cubicBezTo>
                    <a:pt x="587" y="3795"/>
                    <a:pt x="842" y="3829"/>
                    <a:pt x="1089" y="3829"/>
                  </a:cubicBezTo>
                  <a:cubicBezTo>
                    <a:pt x="1127" y="3831"/>
                    <a:pt x="1166" y="3832"/>
                    <a:pt x="1206" y="3832"/>
                  </a:cubicBezTo>
                  <a:cubicBezTo>
                    <a:pt x="2452" y="3832"/>
                    <a:pt x="4330" y="2697"/>
                    <a:pt x="4330" y="2697"/>
                  </a:cubicBezTo>
                  <a:lnTo>
                    <a:pt x="4330" y="2697"/>
                  </a:lnTo>
                  <a:cubicBezTo>
                    <a:pt x="4316" y="2700"/>
                    <a:pt x="4301" y="2702"/>
                    <a:pt x="4287" y="2702"/>
                  </a:cubicBezTo>
                  <a:cubicBezTo>
                    <a:pt x="4136" y="2702"/>
                    <a:pt x="3967" y="2546"/>
                    <a:pt x="3820" y="2297"/>
                  </a:cubicBezTo>
                  <a:cubicBezTo>
                    <a:pt x="3743" y="2161"/>
                    <a:pt x="3675" y="2017"/>
                    <a:pt x="3624" y="1872"/>
                  </a:cubicBezTo>
                  <a:cubicBezTo>
                    <a:pt x="3616" y="1830"/>
                    <a:pt x="3599" y="1779"/>
                    <a:pt x="3582" y="1736"/>
                  </a:cubicBezTo>
                  <a:cubicBezTo>
                    <a:pt x="3573" y="1710"/>
                    <a:pt x="3565" y="1685"/>
                    <a:pt x="3565" y="1659"/>
                  </a:cubicBezTo>
                  <a:cubicBezTo>
                    <a:pt x="3556" y="1642"/>
                    <a:pt x="3548" y="1617"/>
                    <a:pt x="3539" y="1600"/>
                  </a:cubicBezTo>
                  <a:cubicBezTo>
                    <a:pt x="3539" y="1574"/>
                    <a:pt x="3531" y="1549"/>
                    <a:pt x="3522" y="1515"/>
                  </a:cubicBezTo>
                  <a:cubicBezTo>
                    <a:pt x="3514" y="1489"/>
                    <a:pt x="3514" y="1472"/>
                    <a:pt x="3505" y="1447"/>
                  </a:cubicBezTo>
                  <a:cubicBezTo>
                    <a:pt x="3488" y="1353"/>
                    <a:pt x="3471" y="1268"/>
                    <a:pt x="3454" y="1183"/>
                  </a:cubicBezTo>
                  <a:cubicBezTo>
                    <a:pt x="3429" y="1004"/>
                    <a:pt x="3420" y="826"/>
                    <a:pt x="3420" y="647"/>
                  </a:cubicBezTo>
                  <a:cubicBezTo>
                    <a:pt x="3420" y="460"/>
                    <a:pt x="3463" y="281"/>
                    <a:pt x="3539" y="111"/>
                  </a:cubicBezTo>
                  <a:cubicBezTo>
                    <a:pt x="3565" y="69"/>
                    <a:pt x="3590" y="35"/>
                    <a:pt x="3633" y="1"/>
                  </a:cubicBezTo>
                  <a:close/>
                </a:path>
              </a:pathLst>
            </a:custGeom>
            <a:solidFill>
              <a:srgbClr val="DB7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1425199" y="1936199"/>
              <a:ext cx="244090" cy="239235"/>
            </a:xfrm>
            <a:custGeom>
              <a:avLst/>
              <a:gdLst/>
              <a:ahLst/>
              <a:cxnLst/>
              <a:rect l="l" t="t" r="r" b="b"/>
              <a:pathLst>
                <a:path w="2162" h="2119" extrusionOk="0">
                  <a:moveTo>
                    <a:pt x="1" y="1447"/>
                  </a:moveTo>
                  <a:lnTo>
                    <a:pt x="698" y="1932"/>
                  </a:lnTo>
                  <a:lnTo>
                    <a:pt x="1089" y="2119"/>
                  </a:lnTo>
                  <a:lnTo>
                    <a:pt x="2136" y="902"/>
                  </a:lnTo>
                  <a:cubicBezTo>
                    <a:pt x="2161" y="877"/>
                    <a:pt x="2161" y="834"/>
                    <a:pt x="2136" y="800"/>
                  </a:cubicBezTo>
                  <a:cubicBezTo>
                    <a:pt x="2119" y="792"/>
                    <a:pt x="2102" y="783"/>
                    <a:pt x="2085" y="783"/>
                  </a:cubicBezTo>
                  <a:cubicBezTo>
                    <a:pt x="2068" y="783"/>
                    <a:pt x="2059" y="792"/>
                    <a:pt x="2042" y="800"/>
                  </a:cubicBezTo>
                  <a:lnTo>
                    <a:pt x="1319" y="1379"/>
                  </a:lnTo>
                  <a:lnTo>
                    <a:pt x="2068" y="502"/>
                  </a:lnTo>
                  <a:cubicBezTo>
                    <a:pt x="2102" y="468"/>
                    <a:pt x="2093" y="426"/>
                    <a:pt x="2059" y="400"/>
                  </a:cubicBezTo>
                  <a:cubicBezTo>
                    <a:pt x="2042" y="392"/>
                    <a:pt x="2034" y="383"/>
                    <a:pt x="2017" y="383"/>
                  </a:cubicBezTo>
                  <a:cubicBezTo>
                    <a:pt x="2000" y="383"/>
                    <a:pt x="1983" y="392"/>
                    <a:pt x="1966" y="409"/>
                  </a:cubicBezTo>
                  <a:lnTo>
                    <a:pt x="1115" y="1209"/>
                  </a:lnTo>
                  <a:lnTo>
                    <a:pt x="1864" y="162"/>
                  </a:lnTo>
                  <a:cubicBezTo>
                    <a:pt x="1881" y="137"/>
                    <a:pt x="1881" y="103"/>
                    <a:pt x="1864" y="77"/>
                  </a:cubicBezTo>
                  <a:cubicBezTo>
                    <a:pt x="1855" y="69"/>
                    <a:pt x="1838" y="60"/>
                    <a:pt x="1821" y="60"/>
                  </a:cubicBezTo>
                  <a:cubicBezTo>
                    <a:pt x="1804" y="60"/>
                    <a:pt x="1787" y="69"/>
                    <a:pt x="1770" y="77"/>
                  </a:cubicBezTo>
                  <a:lnTo>
                    <a:pt x="851" y="970"/>
                  </a:lnTo>
                  <a:lnTo>
                    <a:pt x="1515" y="120"/>
                  </a:lnTo>
                  <a:cubicBezTo>
                    <a:pt x="1532" y="86"/>
                    <a:pt x="1532" y="43"/>
                    <a:pt x="1506" y="26"/>
                  </a:cubicBezTo>
                  <a:cubicBezTo>
                    <a:pt x="1489" y="9"/>
                    <a:pt x="1472" y="1"/>
                    <a:pt x="1455" y="1"/>
                  </a:cubicBezTo>
                  <a:cubicBezTo>
                    <a:pt x="1438" y="1"/>
                    <a:pt x="1421" y="9"/>
                    <a:pt x="1404" y="26"/>
                  </a:cubicBezTo>
                  <a:lnTo>
                    <a:pt x="741" y="698"/>
                  </a:lnTo>
                  <a:lnTo>
                    <a:pt x="528" y="911"/>
                  </a:lnTo>
                  <a:lnTo>
                    <a:pt x="315" y="1123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1280237" y="2100467"/>
              <a:ext cx="268025" cy="309346"/>
            </a:xfrm>
            <a:custGeom>
              <a:avLst/>
              <a:gdLst/>
              <a:ahLst/>
              <a:cxnLst/>
              <a:rect l="l" t="t" r="r" b="b"/>
              <a:pathLst>
                <a:path w="2374" h="2740" extrusionOk="0">
                  <a:moveTo>
                    <a:pt x="77" y="2187"/>
                  </a:moveTo>
                  <a:cubicBezTo>
                    <a:pt x="85" y="2272"/>
                    <a:pt x="102" y="2357"/>
                    <a:pt x="119" y="2442"/>
                  </a:cubicBezTo>
                  <a:cubicBezTo>
                    <a:pt x="128" y="2467"/>
                    <a:pt x="136" y="2493"/>
                    <a:pt x="136" y="2518"/>
                  </a:cubicBezTo>
                  <a:cubicBezTo>
                    <a:pt x="145" y="2544"/>
                    <a:pt x="153" y="2578"/>
                    <a:pt x="162" y="2603"/>
                  </a:cubicBezTo>
                  <a:cubicBezTo>
                    <a:pt x="162" y="2629"/>
                    <a:pt x="170" y="2646"/>
                    <a:pt x="179" y="2663"/>
                  </a:cubicBezTo>
                  <a:cubicBezTo>
                    <a:pt x="179" y="2688"/>
                    <a:pt x="187" y="2714"/>
                    <a:pt x="196" y="2739"/>
                  </a:cubicBezTo>
                  <a:cubicBezTo>
                    <a:pt x="519" y="2399"/>
                    <a:pt x="825" y="2033"/>
                    <a:pt x="1106" y="1659"/>
                  </a:cubicBezTo>
                  <a:cubicBezTo>
                    <a:pt x="1165" y="1574"/>
                    <a:pt x="1217" y="1497"/>
                    <a:pt x="1268" y="1438"/>
                  </a:cubicBezTo>
                  <a:cubicBezTo>
                    <a:pt x="1412" y="1242"/>
                    <a:pt x="1514" y="1115"/>
                    <a:pt x="1514" y="1115"/>
                  </a:cubicBezTo>
                  <a:lnTo>
                    <a:pt x="2339" y="689"/>
                  </a:lnTo>
                  <a:lnTo>
                    <a:pt x="2373" y="672"/>
                  </a:lnTo>
                  <a:cubicBezTo>
                    <a:pt x="2373" y="672"/>
                    <a:pt x="2203" y="170"/>
                    <a:pt x="2135" y="85"/>
                  </a:cubicBezTo>
                  <a:cubicBezTo>
                    <a:pt x="2067" y="0"/>
                    <a:pt x="1812" y="0"/>
                    <a:pt x="1795" y="0"/>
                  </a:cubicBezTo>
                  <a:lnTo>
                    <a:pt x="1285" y="0"/>
                  </a:lnTo>
                  <a:lnTo>
                    <a:pt x="1072" y="400"/>
                  </a:lnTo>
                  <a:lnTo>
                    <a:pt x="995" y="553"/>
                  </a:lnTo>
                  <a:lnTo>
                    <a:pt x="910" y="706"/>
                  </a:lnTo>
                  <a:cubicBezTo>
                    <a:pt x="910" y="706"/>
                    <a:pt x="723" y="808"/>
                    <a:pt x="434" y="962"/>
                  </a:cubicBezTo>
                  <a:cubicBezTo>
                    <a:pt x="349" y="1013"/>
                    <a:pt x="255" y="1064"/>
                    <a:pt x="162" y="1123"/>
                  </a:cubicBezTo>
                  <a:cubicBezTo>
                    <a:pt x="43" y="1319"/>
                    <a:pt x="0" y="1727"/>
                    <a:pt x="77" y="218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1425199" y="1967472"/>
              <a:ext cx="100029" cy="132093"/>
            </a:xfrm>
            <a:custGeom>
              <a:avLst/>
              <a:gdLst/>
              <a:ahLst/>
              <a:cxnLst/>
              <a:rect l="l" t="t" r="r" b="b"/>
              <a:pathLst>
                <a:path w="886" h="1170" extrusionOk="0">
                  <a:moveTo>
                    <a:pt x="801" y="1"/>
                  </a:moveTo>
                  <a:cubicBezTo>
                    <a:pt x="788" y="1"/>
                    <a:pt x="776" y="7"/>
                    <a:pt x="766" y="21"/>
                  </a:cubicBezTo>
                  <a:lnTo>
                    <a:pt x="426" y="532"/>
                  </a:lnTo>
                  <a:lnTo>
                    <a:pt x="247" y="795"/>
                  </a:lnTo>
                  <a:lnTo>
                    <a:pt x="1" y="1170"/>
                  </a:lnTo>
                  <a:lnTo>
                    <a:pt x="1" y="1170"/>
                  </a:lnTo>
                  <a:lnTo>
                    <a:pt x="315" y="855"/>
                  </a:lnTo>
                  <a:lnTo>
                    <a:pt x="528" y="642"/>
                  </a:lnTo>
                  <a:lnTo>
                    <a:pt x="741" y="430"/>
                  </a:lnTo>
                  <a:lnTo>
                    <a:pt x="868" y="174"/>
                  </a:lnTo>
                  <a:cubicBezTo>
                    <a:pt x="877" y="157"/>
                    <a:pt x="885" y="132"/>
                    <a:pt x="885" y="115"/>
                  </a:cubicBezTo>
                  <a:cubicBezTo>
                    <a:pt x="885" y="72"/>
                    <a:pt x="860" y="30"/>
                    <a:pt x="834" y="13"/>
                  </a:cubicBezTo>
                  <a:cubicBezTo>
                    <a:pt x="823" y="5"/>
                    <a:pt x="811" y="1"/>
                    <a:pt x="80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1453085" y="1685450"/>
              <a:ext cx="44257" cy="21677"/>
            </a:xfrm>
            <a:custGeom>
              <a:avLst/>
              <a:gdLst/>
              <a:ahLst/>
              <a:cxnLst/>
              <a:rect l="l" t="t" r="r" b="b"/>
              <a:pathLst>
                <a:path w="392" h="192" extrusionOk="0">
                  <a:moveTo>
                    <a:pt x="258" y="0"/>
                  </a:moveTo>
                  <a:cubicBezTo>
                    <a:pt x="167" y="0"/>
                    <a:pt x="53" y="51"/>
                    <a:pt x="0" y="61"/>
                  </a:cubicBezTo>
                  <a:cubicBezTo>
                    <a:pt x="111" y="162"/>
                    <a:pt x="197" y="191"/>
                    <a:pt x="260" y="191"/>
                  </a:cubicBezTo>
                  <a:cubicBezTo>
                    <a:pt x="350" y="191"/>
                    <a:pt x="392" y="129"/>
                    <a:pt x="392" y="129"/>
                  </a:cubicBezTo>
                  <a:cubicBezTo>
                    <a:pt x="384" y="30"/>
                    <a:pt x="328" y="0"/>
                    <a:pt x="258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1453085" y="1683644"/>
              <a:ext cx="44257" cy="1637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230" y="0"/>
                  </a:moveTo>
                  <a:cubicBezTo>
                    <a:pt x="187" y="9"/>
                    <a:pt x="145" y="17"/>
                    <a:pt x="111" y="34"/>
                  </a:cubicBezTo>
                  <a:cubicBezTo>
                    <a:pt x="68" y="43"/>
                    <a:pt x="34" y="60"/>
                    <a:pt x="0" y="77"/>
                  </a:cubicBezTo>
                  <a:cubicBezTo>
                    <a:pt x="34" y="68"/>
                    <a:pt x="77" y="60"/>
                    <a:pt x="119" y="51"/>
                  </a:cubicBezTo>
                  <a:cubicBezTo>
                    <a:pt x="153" y="43"/>
                    <a:pt x="187" y="34"/>
                    <a:pt x="230" y="34"/>
                  </a:cubicBezTo>
                  <a:cubicBezTo>
                    <a:pt x="239" y="32"/>
                    <a:pt x="249" y="31"/>
                    <a:pt x="259" y="31"/>
                  </a:cubicBezTo>
                  <a:cubicBezTo>
                    <a:pt x="286" y="31"/>
                    <a:pt x="316" y="39"/>
                    <a:pt x="341" y="51"/>
                  </a:cubicBezTo>
                  <a:cubicBezTo>
                    <a:pt x="366" y="77"/>
                    <a:pt x="383" y="111"/>
                    <a:pt x="392" y="145"/>
                  </a:cubicBezTo>
                  <a:cubicBezTo>
                    <a:pt x="392" y="102"/>
                    <a:pt x="383" y="60"/>
                    <a:pt x="349" y="34"/>
                  </a:cubicBezTo>
                  <a:cubicBezTo>
                    <a:pt x="315" y="9"/>
                    <a:pt x="273" y="0"/>
                    <a:pt x="230" y="0"/>
                  </a:cubicBezTo>
                  <a:close/>
                </a:path>
              </a:pathLst>
            </a:custGeom>
            <a:solidFill>
              <a:srgbClr val="FFD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1406909" y="1746077"/>
              <a:ext cx="46289" cy="23822"/>
            </a:xfrm>
            <a:custGeom>
              <a:avLst/>
              <a:gdLst/>
              <a:ahLst/>
              <a:cxnLst/>
              <a:rect l="l" t="t" r="r" b="b"/>
              <a:pathLst>
                <a:path w="410" h="21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43"/>
                    <a:pt x="35" y="77"/>
                    <a:pt x="69" y="102"/>
                  </a:cubicBezTo>
                  <a:cubicBezTo>
                    <a:pt x="95" y="128"/>
                    <a:pt x="129" y="153"/>
                    <a:pt x="171" y="170"/>
                  </a:cubicBezTo>
                  <a:cubicBezTo>
                    <a:pt x="205" y="187"/>
                    <a:pt x="248" y="204"/>
                    <a:pt x="282" y="204"/>
                  </a:cubicBezTo>
                  <a:cubicBezTo>
                    <a:pt x="303" y="209"/>
                    <a:pt x="324" y="211"/>
                    <a:pt x="345" y="211"/>
                  </a:cubicBezTo>
                  <a:cubicBezTo>
                    <a:pt x="367" y="211"/>
                    <a:pt x="388" y="209"/>
                    <a:pt x="409" y="204"/>
                  </a:cubicBezTo>
                  <a:cubicBezTo>
                    <a:pt x="333" y="196"/>
                    <a:pt x="256" y="170"/>
                    <a:pt x="188" y="136"/>
                  </a:cubicBezTo>
                  <a:cubicBezTo>
                    <a:pt x="146" y="119"/>
                    <a:pt x="120" y="102"/>
                    <a:pt x="86" y="77"/>
                  </a:cubicBezTo>
                  <a:cubicBezTo>
                    <a:pt x="52" y="60"/>
                    <a:pt x="26" y="34"/>
                    <a:pt x="1" y="0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1376201" y="1525134"/>
              <a:ext cx="109626" cy="46176"/>
            </a:xfrm>
            <a:custGeom>
              <a:avLst/>
              <a:gdLst/>
              <a:ahLst/>
              <a:cxnLst/>
              <a:rect l="l" t="t" r="r" b="b"/>
              <a:pathLst>
                <a:path w="971" h="409" extrusionOk="0">
                  <a:moveTo>
                    <a:pt x="307" y="1"/>
                  </a:moveTo>
                  <a:cubicBezTo>
                    <a:pt x="247" y="9"/>
                    <a:pt x="196" y="18"/>
                    <a:pt x="145" y="35"/>
                  </a:cubicBezTo>
                  <a:cubicBezTo>
                    <a:pt x="103" y="52"/>
                    <a:pt x="52" y="69"/>
                    <a:pt x="1" y="86"/>
                  </a:cubicBezTo>
                  <a:cubicBezTo>
                    <a:pt x="52" y="94"/>
                    <a:pt x="103" y="94"/>
                    <a:pt x="154" y="94"/>
                  </a:cubicBezTo>
                  <a:lnTo>
                    <a:pt x="290" y="94"/>
                  </a:lnTo>
                  <a:cubicBezTo>
                    <a:pt x="350" y="111"/>
                    <a:pt x="401" y="137"/>
                    <a:pt x="452" y="162"/>
                  </a:cubicBezTo>
                  <a:lnTo>
                    <a:pt x="622" y="256"/>
                  </a:lnTo>
                  <a:cubicBezTo>
                    <a:pt x="673" y="281"/>
                    <a:pt x="732" y="307"/>
                    <a:pt x="792" y="341"/>
                  </a:cubicBezTo>
                  <a:cubicBezTo>
                    <a:pt x="851" y="366"/>
                    <a:pt x="911" y="392"/>
                    <a:pt x="971" y="409"/>
                  </a:cubicBezTo>
                  <a:cubicBezTo>
                    <a:pt x="928" y="358"/>
                    <a:pt x="877" y="315"/>
                    <a:pt x="826" y="273"/>
                  </a:cubicBezTo>
                  <a:cubicBezTo>
                    <a:pt x="775" y="230"/>
                    <a:pt x="724" y="188"/>
                    <a:pt x="673" y="154"/>
                  </a:cubicBezTo>
                  <a:cubicBezTo>
                    <a:pt x="613" y="120"/>
                    <a:pt x="562" y="86"/>
                    <a:pt x="503" y="60"/>
                  </a:cubicBezTo>
                  <a:cubicBezTo>
                    <a:pt x="435" y="26"/>
                    <a:pt x="375" y="9"/>
                    <a:pt x="307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1381055" y="1569278"/>
              <a:ext cx="84562" cy="27999"/>
            </a:xfrm>
            <a:custGeom>
              <a:avLst/>
              <a:gdLst/>
              <a:ahLst/>
              <a:cxnLst/>
              <a:rect l="l" t="t" r="r" b="b"/>
              <a:pathLst>
                <a:path w="749" h="248" extrusionOk="0">
                  <a:moveTo>
                    <a:pt x="0" y="1"/>
                  </a:moveTo>
                  <a:lnTo>
                    <a:pt x="0" y="1"/>
                  </a:lnTo>
                  <a:cubicBezTo>
                    <a:pt x="26" y="26"/>
                    <a:pt x="51" y="52"/>
                    <a:pt x="77" y="69"/>
                  </a:cubicBezTo>
                  <a:cubicBezTo>
                    <a:pt x="102" y="94"/>
                    <a:pt x="128" y="120"/>
                    <a:pt x="162" y="137"/>
                  </a:cubicBezTo>
                  <a:cubicBezTo>
                    <a:pt x="187" y="163"/>
                    <a:pt x="213" y="180"/>
                    <a:pt x="247" y="197"/>
                  </a:cubicBezTo>
                  <a:cubicBezTo>
                    <a:pt x="281" y="222"/>
                    <a:pt x="315" y="231"/>
                    <a:pt x="349" y="248"/>
                  </a:cubicBezTo>
                  <a:cubicBezTo>
                    <a:pt x="485" y="231"/>
                    <a:pt x="613" y="214"/>
                    <a:pt x="749" y="188"/>
                  </a:cubicBezTo>
                  <a:cubicBezTo>
                    <a:pt x="613" y="188"/>
                    <a:pt x="485" y="197"/>
                    <a:pt x="349" y="205"/>
                  </a:cubicBezTo>
                  <a:cubicBezTo>
                    <a:pt x="290" y="188"/>
                    <a:pt x="230" y="154"/>
                    <a:pt x="179" y="120"/>
                  </a:cubicBezTo>
                  <a:cubicBezTo>
                    <a:pt x="119" y="77"/>
                    <a:pt x="60" y="35"/>
                    <a:pt x="0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1527937" y="1584293"/>
              <a:ext cx="43354" cy="21677"/>
            </a:xfrm>
            <a:custGeom>
              <a:avLst/>
              <a:gdLst/>
              <a:ahLst/>
              <a:cxnLst/>
              <a:rect l="l" t="t" r="r" b="b"/>
              <a:pathLst>
                <a:path w="384" h="192" extrusionOk="0">
                  <a:moveTo>
                    <a:pt x="116" y="0"/>
                  </a:moveTo>
                  <a:cubicBezTo>
                    <a:pt x="77" y="0"/>
                    <a:pt x="37" y="6"/>
                    <a:pt x="1" y="13"/>
                  </a:cubicBezTo>
                  <a:cubicBezTo>
                    <a:pt x="52" y="30"/>
                    <a:pt x="103" y="55"/>
                    <a:pt x="154" y="72"/>
                  </a:cubicBezTo>
                  <a:cubicBezTo>
                    <a:pt x="197" y="89"/>
                    <a:pt x="239" y="106"/>
                    <a:pt x="290" y="115"/>
                  </a:cubicBezTo>
                  <a:lnTo>
                    <a:pt x="282" y="106"/>
                  </a:lnTo>
                  <a:lnTo>
                    <a:pt x="282" y="106"/>
                  </a:lnTo>
                  <a:lnTo>
                    <a:pt x="384" y="191"/>
                  </a:lnTo>
                  <a:lnTo>
                    <a:pt x="333" y="64"/>
                  </a:lnTo>
                  <a:cubicBezTo>
                    <a:pt x="324" y="55"/>
                    <a:pt x="324" y="55"/>
                    <a:pt x="316" y="55"/>
                  </a:cubicBezTo>
                  <a:cubicBezTo>
                    <a:pt x="290" y="38"/>
                    <a:pt x="265" y="21"/>
                    <a:pt x="239" y="21"/>
                  </a:cubicBezTo>
                  <a:cubicBezTo>
                    <a:pt x="214" y="13"/>
                    <a:pt x="188" y="4"/>
                    <a:pt x="162" y="4"/>
                  </a:cubicBezTo>
                  <a:cubicBezTo>
                    <a:pt x="148" y="2"/>
                    <a:pt x="132" y="0"/>
                    <a:pt x="116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1517437" y="1618276"/>
              <a:ext cx="40418" cy="9484"/>
            </a:xfrm>
            <a:custGeom>
              <a:avLst/>
              <a:gdLst/>
              <a:ahLst/>
              <a:cxnLst/>
              <a:rect l="l" t="t" r="r" b="b"/>
              <a:pathLst>
                <a:path w="358" h="84" extrusionOk="0">
                  <a:moveTo>
                    <a:pt x="0" y="1"/>
                  </a:moveTo>
                  <a:cubicBezTo>
                    <a:pt x="9" y="18"/>
                    <a:pt x="26" y="35"/>
                    <a:pt x="43" y="43"/>
                  </a:cubicBezTo>
                  <a:cubicBezTo>
                    <a:pt x="60" y="60"/>
                    <a:pt x="77" y="69"/>
                    <a:pt x="102" y="77"/>
                  </a:cubicBezTo>
                  <a:cubicBezTo>
                    <a:pt x="124" y="82"/>
                    <a:pt x="145" y="84"/>
                    <a:pt x="166" y="84"/>
                  </a:cubicBezTo>
                  <a:cubicBezTo>
                    <a:pt x="187" y="84"/>
                    <a:pt x="209" y="82"/>
                    <a:pt x="230" y="77"/>
                  </a:cubicBezTo>
                  <a:cubicBezTo>
                    <a:pt x="272" y="77"/>
                    <a:pt x="315" y="69"/>
                    <a:pt x="358" y="60"/>
                  </a:cubicBezTo>
                  <a:cubicBezTo>
                    <a:pt x="272" y="60"/>
                    <a:pt x="187" y="52"/>
                    <a:pt x="111" y="43"/>
                  </a:cubicBezTo>
                  <a:lnTo>
                    <a:pt x="60" y="18"/>
                  </a:lnTo>
                  <a:cubicBezTo>
                    <a:pt x="43" y="9"/>
                    <a:pt x="26" y="1"/>
                    <a:pt x="0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1317606" y="1775770"/>
              <a:ext cx="66385" cy="110642"/>
            </a:xfrm>
            <a:custGeom>
              <a:avLst/>
              <a:gdLst/>
              <a:ahLst/>
              <a:cxnLst/>
              <a:rect l="l" t="t" r="r" b="b"/>
              <a:pathLst>
                <a:path w="588" h="980" extrusionOk="0">
                  <a:moveTo>
                    <a:pt x="1" y="1"/>
                  </a:moveTo>
                  <a:lnTo>
                    <a:pt x="1" y="1"/>
                  </a:lnTo>
                  <a:cubicBezTo>
                    <a:pt x="52" y="154"/>
                    <a:pt x="103" y="307"/>
                    <a:pt x="154" y="460"/>
                  </a:cubicBezTo>
                  <a:cubicBezTo>
                    <a:pt x="196" y="588"/>
                    <a:pt x="248" y="715"/>
                    <a:pt x="299" y="826"/>
                  </a:cubicBezTo>
                  <a:cubicBezTo>
                    <a:pt x="316" y="869"/>
                    <a:pt x="341" y="911"/>
                    <a:pt x="358" y="954"/>
                  </a:cubicBezTo>
                  <a:cubicBezTo>
                    <a:pt x="358" y="962"/>
                    <a:pt x="367" y="971"/>
                    <a:pt x="367" y="979"/>
                  </a:cubicBezTo>
                  <a:lnTo>
                    <a:pt x="562" y="324"/>
                  </a:lnTo>
                  <a:lnTo>
                    <a:pt x="588" y="214"/>
                  </a:lnTo>
                  <a:cubicBezTo>
                    <a:pt x="384" y="171"/>
                    <a:pt x="188" y="10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1138097" y="1200550"/>
              <a:ext cx="528259" cy="430375"/>
            </a:xfrm>
            <a:custGeom>
              <a:avLst/>
              <a:gdLst/>
              <a:ahLst/>
              <a:cxnLst/>
              <a:rect l="l" t="t" r="r" b="b"/>
              <a:pathLst>
                <a:path w="4679" h="3812" extrusionOk="0">
                  <a:moveTo>
                    <a:pt x="1982" y="0"/>
                  </a:moveTo>
                  <a:cubicBezTo>
                    <a:pt x="995" y="0"/>
                    <a:pt x="383" y="289"/>
                    <a:pt x="0" y="732"/>
                  </a:cubicBezTo>
                  <a:lnTo>
                    <a:pt x="136" y="987"/>
                  </a:lnTo>
                  <a:lnTo>
                    <a:pt x="1080" y="2850"/>
                  </a:lnTo>
                  <a:lnTo>
                    <a:pt x="1191" y="3071"/>
                  </a:lnTo>
                  <a:cubicBezTo>
                    <a:pt x="1259" y="3046"/>
                    <a:pt x="1319" y="3020"/>
                    <a:pt x="1378" y="2986"/>
                  </a:cubicBezTo>
                  <a:cubicBezTo>
                    <a:pt x="1421" y="2969"/>
                    <a:pt x="1455" y="2944"/>
                    <a:pt x="1497" y="2927"/>
                  </a:cubicBezTo>
                  <a:lnTo>
                    <a:pt x="1506" y="2918"/>
                  </a:lnTo>
                  <a:cubicBezTo>
                    <a:pt x="1531" y="2893"/>
                    <a:pt x="1565" y="2867"/>
                    <a:pt x="1591" y="2850"/>
                  </a:cubicBezTo>
                  <a:cubicBezTo>
                    <a:pt x="1608" y="2833"/>
                    <a:pt x="1625" y="2816"/>
                    <a:pt x="1642" y="2799"/>
                  </a:cubicBezTo>
                  <a:cubicBezTo>
                    <a:pt x="1693" y="2748"/>
                    <a:pt x="1744" y="2697"/>
                    <a:pt x="1786" y="2646"/>
                  </a:cubicBezTo>
                  <a:cubicBezTo>
                    <a:pt x="1999" y="2391"/>
                    <a:pt x="2288" y="2221"/>
                    <a:pt x="2612" y="2178"/>
                  </a:cubicBezTo>
                  <a:cubicBezTo>
                    <a:pt x="2715" y="2162"/>
                    <a:pt x="2810" y="2154"/>
                    <a:pt x="2900" y="2154"/>
                  </a:cubicBezTo>
                  <a:cubicBezTo>
                    <a:pt x="3319" y="2154"/>
                    <a:pt x="3593" y="2320"/>
                    <a:pt x="3769" y="2510"/>
                  </a:cubicBezTo>
                  <a:cubicBezTo>
                    <a:pt x="3905" y="2663"/>
                    <a:pt x="3981" y="2867"/>
                    <a:pt x="3981" y="3080"/>
                  </a:cubicBezTo>
                  <a:lnTo>
                    <a:pt x="3981" y="3114"/>
                  </a:lnTo>
                  <a:lnTo>
                    <a:pt x="3981" y="3131"/>
                  </a:lnTo>
                  <a:cubicBezTo>
                    <a:pt x="3981" y="3156"/>
                    <a:pt x="3981" y="3173"/>
                    <a:pt x="3981" y="3190"/>
                  </a:cubicBezTo>
                  <a:cubicBezTo>
                    <a:pt x="3964" y="3275"/>
                    <a:pt x="3939" y="3360"/>
                    <a:pt x="3905" y="3437"/>
                  </a:cubicBezTo>
                  <a:cubicBezTo>
                    <a:pt x="3888" y="3471"/>
                    <a:pt x="3879" y="3505"/>
                    <a:pt x="3862" y="3531"/>
                  </a:cubicBezTo>
                  <a:cubicBezTo>
                    <a:pt x="3811" y="3624"/>
                    <a:pt x="3760" y="3718"/>
                    <a:pt x="3709" y="3811"/>
                  </a:cubicBezTo>
                  <a:cubicBezTo>
                    <a:pt x="3837" y="3675"/>
                    <a:pt x="3947" y="3522"/>
                    <a:pt x="4041" y="3360"/>
                  </a:cubicBezTo>
                  <a:cubicBezTo>
                    <a:pt x="4679" y="2246"/>
                    <a:pt x="4032" y="1208"/>
                    <a:pt x="4032" y="1208"/>
                  </a:cubicBezTo>
                  <a:cubicBezTo>
                    <a:pt x="3709" y="485"/>
                    <a:pt x="2994" y="0"/>
                    <a:pt x="19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1138097" y="1283079"/>
              <a:ext cx="170027" cy="264299"/>
            </a:xfrm>
            <a:custGeom>
              <a:avLst/>
              <a:gdLst/>
              <a:ahLst/>
              <a:cxnLst/>
              <a:rect l="l" t="t" r="r" b="b"/>
              <a:pathLst>
                <a:path w="1506" h="2341" extrusionOk="0">
                  <a:moveTo>
                    <a:pt x="0" y="1"/>
                  </a:moveTo>
                  <a:lnTo>
                    <a:pt x="136" y="256"/>
                  </a:lnTo>
                  <a:lnTo>
                    <a:pt x="1199" y="2340"/>
                  </a:lnTo>
                  <a:cubicBezTo>
                    <a:pt x="1259" y="2315"/>
                    <a:pt x="1327" y="2289"/>
                    <a:pt x="1387" y="2255"/>
                  </a:cubicBezTo>
                  <a:cubicBezTo>
                    <a:pt x="1429" y="2238"/>
                    <a:pt x="1472" y="2213"/>
                    <a:pt x="1506" y="2187"/>
                  </a:cubicBezTo>
                  <a:cubicBezTo>
                    <a:pt x="944" y="1498"/>
                    <a:pt x="442" y="76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1323364" y="1443734"/>
              <a:ext cx="271976" cy="156479"/>
            </a:xfrm>
            <a:custGeom>
              <a:avLst/>
              <a:gdLst/>
              <a:ahLst/>
              <a:cxnLst/>
              <a:rect l="l" t="t" r="r" b="b"/>
              <a:pathLst>
                <a:path w="2409" h="1386" extrusionOk="0">
                  <a:moveTo>
                    <a:pt x="1266" y="0"/>
                  </a:moveTo>
                  <a:cubicBezTo>
                    <a:pt x="1178" y="0"/>
                    <a:pt x="1082" y="8"/>
                    <a:pt x="979" y="24"/>
                  </a:cubicBezTo>
                  <a:cubicBezTo>
                    <a:pt x="656" y="67"/>
                    <a:pt x="358" y="237"/>
                    <a:pt x="154" y="492"/>
                  </a:cubicBezTo>
                  <a:cubicBezTo>
                    <a:pt x="103" y="551"/>
                    <a:pt x="52" y="602"/>
                    <a:pt x="1" y="654"/>
                  </a:cubicBezTo>
                  <a:cubicBezTo>
                    <a:pt x="287" y="404"/>
                    <a:pt x="595" y="259"/>
                    <a:pt x="1027" y="259"/>
                  </a:cubicBezTo>
                  <a:cubicBezTo>
                    <a:pt x="1199" y="259"/>
                    <a:pt x="1391" y="282"/>
                    <a:pt x="1609" y="330"/>
                  </a:cubicBezTo>
                  <a:cubicBezTo>
                    <a:pt x="2298" y="492"/>
                    <a:pt x="2238" y="1215"/>
                    <a:pt x="2221" y="1360"/>
                  </a:cubicBezTo>
                  <a:lnTo>
                    <a:pt x="2221" y="1385"/>
                  </a:lnTo>
                  <a:cubicBezTo>
                    <a:pt x="2238" y="1351"/>
                    <a:pt x="2255" y="1317"/>
                    <a:pt x="2264" y="1292"/>
                  </a:cubicBezTo>
                  <a:cubicBezTo>
                    <a:pt x="2408" y="977"/>
                    <a:pt x="2357" y="611"/>
                    <a:pt x="2128" y="356"/>
                  </a:cubicBezTo>
                  <a:cubicBezTo>
                    <a:pt x="1952" y="166"/>
                    <a:pt x="1684" y="0"/>
                    <a:pt x="1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1272447" y="1521296"/>
              <a:ext cx="81852" cy="354506"/>
            </a:xfrm>
            <a:custGeom>
              <a:avLst/>
              <a:gdLst/>
              <a:ahLst/>
              <a:cxnLst/>
              <a:rect l="l" t="t" r="r" b="b"/>
              <a:pathLst>
                <a:path w="725" h="3140" extrusionOk="0">
                  <a:moveTo>
                    <a:pt x="401" y="1"/>
                  </a:moveTo>
                  <a:cubicBezTo>
                    <a:pt x="375" y="26"/>
                    <a:pt x="341" y="52"/>
                    <a:pt x="316" y="77"/>
                  </a:cubicBezTo>
                  <a:lnTo>
                    <a:pt x="307" y="77"/>
                  </a:lnTo>
                  <a:cubicBezTo>
                    <a:pt x="265" y="103"/>
                    <a:pt x="231" y="128"/>
                    <a:pt x="188" y="145"/>
                  </a:cubicBezTo>
                  <a:cubicBezTo>
                    <a:pt x="129" y="179"/>
                    <a:pt x="69" y="205"/>
                    <a:pt x="1" y="230"/>
                  </a:cubicBezTo>
                  <a:cubicBezTo>
                    <a:pt x="1" y="230"/>
                    <a:pt x="1" y="273"/>
                    <a:pt x="18" y="358"/>
                  </a:cubicBezTo>
                  <a:cubicBezTo>
                    <a:pt x="18" y="375"/>
                    <a:pt x="18" y="392"/>
                    <a:pt x="27" y="417"/>
                  </a:cubicBezTo>
                  <a:cubicBezTo>
                    <a:pt x="112" y="1038"/>
                    <a:pt x="239" y="1651"/>
                    <a:pt x="401" y="2255"/>
                  </a:cubicBezTo>
                  <a:cubicBezTo>
                    <a:pt x="426" y="2314"/>
                    <a:pt x="443" y="2382"/>
                    <a:pt x="469" y="2451"/>
                  </a:cubicBezTo>
                  <a:cubicBezTo>
                    <a:pt x="477" y="2493"/>
                    <a:pt x="494" y="2536"/>
                    <a:pt x="511" y="2578"/>
                  </a:cubicBezTo>
                  <a:cubicBezTo>
                    <a:pt x="520" y="2621"/>
                    <a:pt x="537" y="2672"/>
                    <a:pt x="554" y="2714"/>
                  </a:cubicBezTo>
                  <a:cubicBezTo>
                    <a:pt x="596" y="2842"/>
                    <a:pt x="648" y="2961"/>
                    <a:pt x="699" y="3080"/>
                  </a:cubicBezTo>
                  <a:cubicBezTo>
                    <a:pt x="707" y="3097"/>
                    <a:pt x="716" y="3123"/>
                    <a:pt x="724" y="3140"/>
                  </a:cubicBezTo>
                  <a:cubicBezTo>
                    <a:pt x="631" y="2876"/>
                    <a:pt x="571" y="2595"/>
                    <a:pt x="537" y="2323"/>
                  </a:cubicBezTo>
                  <a:cubicBezTo>
                    <a:pt x="537" y="2280"/>
                    <a:pt x="520" y="2238"/>
                    <a:pt x="520" y="2195"/>
                  </a:cubicBezTo>
                  <a:cubicBezTo>
                    <a:pt x="435" y="1515"/>
                    <a:pt x="401" y="826"/>
                    <a:pt x="401" y="145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781675" y="1977520"/>
              <a:ext cx="735882" cy="765575"/>
            </a:xfrm>
            <a:custGeom>
              <a:avLst/>
              <a:gdLst/>
              <a:ahLst/>
              <a:cxnLst/>
              <a:rect l="l" t="t" r="r" b="b"/>
              <a:pathLst>
                <a:path w="6518" h="6781" extrusionOk="0">
                  <a:moveTo>
                    <a:pt x="401" y="0"/>
                  </a:moveTo>
                  <a:cubicBezTo>
                    <a:pt x="375" y="43"/>
                    <a:pt x="350" y="85"/>
                    <a:pt x="316" y="128"/>
                  </a:cubicBezTo>
                  <a:cubicBezTo>
                    <a:pt x="60" y="1004"/>
                    <a:pt x="1" y="1931"/>
                    <a:pt x="77" y="2961"/>
                  </a:cubicBezTo>
                  <a:cubicBezTo>
                    <a:pt x="69" y="2986"/>
                    <a:pt x="69" y="3020"/>
                    <a:pt x="69" y="3054"/>
                  </a:cubicBezTo>
                  <a:cubicBezTo>
                    <a:pt x="69" y="3122"/>
                    <a:pt x="60" y="3190"/>
                    <a:pt x="60" y="3267"/>
                  </a:cubicBezTo>
                  <a:lnTo>
                    <a:pt x="60" y="3352"/>
                  </a:lnTo>
                  <a:cubicBezTo>
                    <a:pt x="52" y="3650"/>
                    <a:pt x="35" y="3956"/>
                    <a:pt x="26" y="4279"/>
                  </a:cubicBezTo>
                  <a:cubicBezTo>
                    <a:pt x="1" y="5190"/>
                    <a:pt x="324" y="6074"/>
                    <a:pt x="928" y="6755"/>
                  </a:cubicBezTo>
                  <a:lnTo>
                    <a:pt x="954" y="6780"/>
                  </a:lnTo>
                  <a:cubicBezTo>
                    <a:pt x="3021" y="6661"/>
                    <a:pt x="5743" y="5198"/>
                    <a:pt x="5743" y="5198"/>
                  </a:cubicBezTo>
                  <a:lnTo>
                    <a:pt x="5922" y="3352"/>
                  </a:lnTo>
                  <a:lnTo>
                    <a:pt x="6398" y="2603"/>
                  </a:lnTo>
                  <a:cubicBezTo>
                    <a:pt x="6441" y="2357"/>
                    <a:pt x="6483" y="2119"/>
                    <a:pt x="6517" y="1889"/>
                  </a:cubicBezTo>
                  <a:lnTo>
                    <a:pt x="6517" y="1889"/>
                  </a:lnTo>
                  <a:lnTo>
                    <a:pt x="5922" y="2195"/>
                  </a:lnTo>
                  <a:cubicBezTo>
                    <a:pt x="5922" y="2195"/>
                    <a:pt x="5743" y="2442"/>
                    <a:pt x="5513" y="2740"/>
                  </a:cubicBezTo>
                  <a:cubicBezTo>
                    <a:pt x="5530" y="2799"/>
                    <a:pt x="5547" y="2867"/>
                    <a:pt x="5556" y="2927"/>
                  </a:cubicBezTo>
                  <a:cubicBezTo>
                    <a:pt x="5581" y="3046"/>
                    <a:pt x="5581" y="3173"/>
                    <a:pt x="5573" y="3301"/>
                  </a:cubicBezTo>
                  <a:cubicBezTo>
                    <a:pt x="5488" y="4084"/>
                    <a:pt x="5641" y="4722"/>
                    <a:pt x="5360" y="4790"/>
                  </a:cubicBezTo>
                  <a:cubicBezTo>
                    <a:pt x="5360" y="4790"/>
                    <a:pt x="3482" y="5925"/>
                    <a:pt x="2236" y="5925"/>
                  </a:cubicBezTo>
                  <a:cubicBezTo>
                    <a:pt x="2196" y="5925"/>
                    <a:pt x="2157" y="5924"/>
                    <a:pt x="2119" y="5921"/>
                  </a:cubicBezTo>
                  <a:cubicBezTo>
                    <a:pt x="2093" y="5922"/>
                    <a:pt x="2068" y="5922"/>
                    <a:pt x="2042" y="5922"/>
                  </a:cubicBezTo>
                  <a:cubicBezTo>
                    <a:pt x="1814" y="5922"/>
                    <a:pt x="1592" y="5889"/>
                    <a:pt x="1371" y="5828"/>
                  </a:cubicBezTo>
                  <a:cubicBezTo>
                    <a:pt x="1285" y="5802"/>
                    <a:pt x="1192" y="5777"/>
                    <a:pt x="1115" y="5734"/>
                  </a:cubicBezTo>
                  <a:cubicBezTo>
                    <a:pt x="1107" y="5734"/>
                    <a:pt x="1107" y="5726"/>
                    <a:pt x="1107" y="5708"/>
                  </a:cubicBezTo>
                  <a:cubicBezTo>
                    <a:pt x="1107" y="5708"/>
                    <a:pt x="1107" y="5700"/>
                    <a:pt x="1107" y="5700"/>
                  </a:cubicBezTo>
                  <a:cubicBezTo>
                    <a:pt x="1073" y="5598"/>
                    <a:pt x="979" y="5292"/>
                    <a:pt x="869" y="4883"/>
                  </a:cubicBezTo>
                  <a:cubicBezTo>
                    <a:pt x="741" y="4432"/>
                    <a:pt x="588" y="3845"/>
                    <a:pt x="460" y="3284"/>
                  </a:cubicBezTo>
                  <a:cubicBezTo>
                    <a:pt x="435" y="3190"/>
                    <a:pt x="418" y="3105"/>
                    <a:pt x="401" y="3012"/>
                  </a:cubicBezTo>
                  <a:cubicBezTo>
                    <a:pt x="290" y="2578"/>
                    <a:pt x="222" y="2136"/>
                    <a:pt x="188" y="1693"/>
                  </a:cubicBezTo>
                  <a:cubicBezTo>
                    <a:pt x="171" y="1123"/>
                    <a:pt x="239" y="553"/>
                    <a:pt x="401" y="0"/>
                  </a:cubicBezTo>
                  <a:close/>
                </a:path>
              </a:pathLst>
            </a:custGeom>
            <a:solidFill>
              <a:srgbClr val="862926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829770" y="1967923"/>
              <a:ext cx="113" cy="1016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9"/>
                  </a:ln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F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1272447" y="1521296"/>
              <a:ext cx="52950" cy="276718"/>
            </a:xfrm>
            <a:custGeom>
              <a:avLst/>
              <a:gdLst/>
              <a:ahLst/>
              <a:cxnLst/>
              <a:rect l="l" t="t" r="r" b="b"/>
              <a:pathLst>
                <a:path w="469" h="2451" extrusionOk="0">
                  <a:moveTo>
                    <a:pt x="401" y="1"/>
                  </a:moveTo>
                  <a:cubicBezTo>
                    <a:pt x="367" y="26"/>
                    <a:pt x="341" y="52"/>
                    <a:pt x="307" y="77"/>
                  </a:cubicBezTo>
                  <a:cubicBezTo>
                    <a:pt x="273" y="103"/>
                    <a:pt x="231" y="128"/>
                    <a:pt x="188" y="145"/>
                  </a:cubicBezTo>
                  <a:cubicBezTo>
                    <a:pt x="129" y="179"/>
                    <a:pt x="69" y="205"/>
                    <a:pt x="1" y="230"/>
                  </a:cubicBezTo>
                  <a:cubicBezTo>
                    <a:pt x="1" y="230"/>
                    <a:pt x="1" y="273"/>
                    <a:pt x="18" y="358"/>
                  </a:cubicBezTo>
                  <a:cubicBezTo>
                    <a:pt x="18" y="375"/>
                    <a:pt x="18" y="392"/>
                    <a:pt x="27" y="417"/>
                  </a:cubicBezTo>
                  <a:cubicBezTo>
                    <a:pt x="112" y="1038"/>
                    <a:pt x="239" y="1651"/>
                    <a:pt x="401" y="2255"/>
                  </a:cubicBezTo>
                  <a:cubicBezTo>
                    <a:pt x="426" y="2314"/>
                    <a:pt x="443" y="2382"/>
                    <a:pt x="469" y="2451"/>
                  </a:cubicBezTo>
                  <a:cubicBezTo>
                    <a:pt x="299" y="1753"/>
                    <a:pt x="171" y="1047"/>
                    <a:pt x="78" y="341"/>
                  </a:cubicBezTo>
                  <a:lnTo>
                    <a:pt x="401" y="1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1332960" y="1783447"/>
              <a:ext cx="51031" cy="100029"/>
            </a:xfrm>
            <a:custGeom>
              <a:avLst/>
              <a:gdLst/>
              <a:ahLst/>
              <a:cxnLst/>
              <a:rect l="l" t="t" r="r" b="b"/>
              <a:pathLst>
                <a:path w="452" h="886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273"/>
                    <a:pt x="95" y="554"/>
                    <a:pt x="188" y="818"/>
                  </a:cubicBezTo>
                  <a:cubicBezTo>
                    <a:pt x="197" y="843"/>
                    <a:pt x="214" y="869"/>
                    <a:pt x="222" y="886"/>
                  </a:cubicBezTo>
                  <a:cubicBezTo>
                    <a:pt x="137" y="690"/>
                    <a:pt x="86" y="180"/>
                    <a:pt x="86" y="180"/>
                  </a:cubicBezTo>
                  <a:lnTo>
                    <a:pt x="86" y="180"/>
                  </a:lnTo>
                  <a:lnTo>
                    <a:pt x="426" y="256"/>
                  </a:lnTo>
                  <a:lnTo>
                    <a:pt x="452" y="146"/>
                  </a:lnTo>
                  <a:cubicBezTo>
                    <a:pt x="299" y="112"/>
                    <a:pt x="146" y="69"/>
                    <a:pt x="1" y="1"/>
                  </a:cubicBezTo>
                  <a:close/>
                </a:path>
              </a:pathLst>
            </a:custGeom>
            <a:solidFill>
              <a:srgbClr val="862926">
                <a:alpha val="19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1317606" y="1472862"/>
              <a:ext cx="264299" cy="296363"/>
            </a:xfrm>
            <a:custGeom>
              <a:avLst/>
              <a:gdLst/>
              <a:ahLst/>
              <a:cxnLst/>
              <a:rect l="l" t="t" r="r" b="b"/>
              <a:pathLst>
                <a:path w="2341" h="2625" extrusionOk="0">
                  <a:moveTo>
                    <a:pt x="1074" y="1"/>
                  </a:moveTo>
                  <a:cubicBezTo>
                    <a:pt x="642" y="1"/>
                    <a:pt x="332" y="146"/>
                    <a:pt x="52" y="396"/>
                  </a:cubicBezTo>
                  <a:cubicBezTo>
                    <a:pt x="35" y="413"/>
                    <a:pt x="18" y="430"/>
                    <a:pt x="1" y="438"/>
                  </a:cubicBezTo>
                  <a:lnTo>
                    <a:pt x="1" y="583"/>
                  </a:lnTo>
                  <a:cubicBezTo>
                    <a:pt x="1" y="1263"/>
                    <a:pt x="35" y="1944"/>
                    <a:pt x="111" y="2624"/>
                  </a:cubicBezTo>
                  <a:cubicBezTo>
                    <a:pt x="43" y="1952"/>
                    <a:pt x="162" y="608"/>
                    <a:pt x="162" y="608"/>
                  </a:cubicBezTo>
                  <a:cubicBezTo>
                    <a:pt x="162" y="608"/>
                    <a:pt x="733" y="269"/>
                    <a:pt x="1335" y="269"/>
                  </a:cubicBezTo>
                  <a:cubicBezTo>
                    <a:pt x="1387" y="269"/>
                    <a:pt x="1438" y="271"/>
                    <a:pt x="1490" y="276"/>
                  </a:cubicBezTo>
                  <a:cubicBezTo>
                    <a:pt x="2136" y="344"/>
                    <a:pt x="2264" y="1127"/>
                    <a:pt x="2264" y="1127"/>
                  </a:cubicBezTo>
                  <a:lnTo>
                    <a:pt x="2264" y="1102"/>
                  </a:lnTo>
                  <a:cubicBezTo>
                    <a:pt x="2281" y="965"/>
                    <a:pt x="2340" y="234"/>
                    <a:pt x="1651" y="72"/>
                  </a:cubicBezTo>
                  <a:cubicBezTo>
                    <a:pt x="1436" y="24"/>
                    <a:pt x="1245" y="1"/>
                    <a:pt x="1074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1356105" y="1618163"/>
              <a:ext cx="97997" cy="61869"/>
            </a:xfrm>
            <a:custGeom>
              <a:avLst/>
              <a:gdLst/>
              <a:ahLst/>
              <a:cxnLst/>
              <a:rect l="l" t="t" r="r" b="b"/>
              <a:pathLst>
                <a:path w="868" h="548" extrusionOk="0">
                  <a:moveTo>
                    <a:pt x="403" y="0"/>
                  </a:moveTo>
                  <a:cubicBezTo>
                    <a:pt x="187" y="0"/>
                    <a:pt x="17" y="106"/>
                    <a:pt x="9" y="248"/>
                  </a:cubicBezTo>
                  <a:cubicBezTo>
                    <a:pt x="0" y="402"/>
                    <a:pt x="187" y="529"/>
                    <a:pt x="417" y="546"/>
                  </a:cubicBezTo>
                  <a:cubicBezTo>
                    <a:pt x="433" y="547"/>
                    <a:pt x="448" y="548"/>
                    <a:pt x="463" y="548"/>
                  </a:cubicBezTo>
                  <a:cubicBezTo>
                    <a:pt x="672" y="548"/>
                    <a:pt x="843" y="442"/>
                    <a:pt x="851" y="299"/>
                  </a:cubicBezTo>
                  <a:cubicBezTo>
                    <a:pt x="868" y="146"/>
                    <a:pt x="681" y="19"/>
                    <a:pt x="451" y="2"/>
                  </a:cubicBezTo>
                  <a:cubicBezTo>
                    <a:pt x="435" y="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1491471" y="1639049"/>
              <a:ext cx="62547" cy="64805"/>
            </a:xfrm>
            <a:custGeom>
              <a:avLst/>
              <a:gdLst/>
              <a:ahLst/>
              <a:cxnLst/>
              <a:rect l="l" t="t" r="r" b="b"/>
              <a:pathLst>
                <a:path w="554" h="574" extrusionOk="0">
                  <a:moveTo>
                    <a:pt x="324" y="0"/>
                  </a:moveTo>
                  <a:cubicBezTo>
                    <a:pt x="200" y="0"/>
                    <a:pt x="98" y="45"/>
                    <a:pt x="60" y="132"/>
                  </a:cubicBezTo>
                  <a:cubicBezTo>
                    <a:pt x="1" y="268"/>
                    <a:pt x="128" y="463"/>
                    <a:pt x="341" y="548"/>
                  </a:cubicBezTo>
                  <a:cubicBezTo>
                    <a:pt x="366" y="557"/>
                    <a:pt x="383" y="565"/>
                    <a:pt x="400" y="574"/>
                  </a:cubicBezTo>
                  <a:cubicBezTo>
                    <a:pt x="477" y="404"/>
                    <a:pt x="528" y="234"/>
                    <a:pt x="554" y="46"/>
                  </a:cubicBezTo>
                  <a:cubicBezTo>
                    <a:pt x="476" y="15"/>
                    <a:pt x="396" y="0"/>
                    <a:pt x="324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1275382" y="2226236"/>
              <a:ext cx="148012" cy="183575"/>
            </a:xfrm>
            <a:custGeom>
              <a:avLst/>
              <a:gdLst/>
              <a:ahLst/>
              <a:cxnLst/>
              <a:rect l="l" t="t" r="r" b="b"/>
              <a:pathLst>
                <a:path w="1311" h="1626" extrusionOk="0">
                  <a:moveTo>
                    <a:pt x="196" y="1"/>
                  </a:moveTo>
                  <a:lnTo>
                    <a:pt x="196" y="1"/>
                  </a:lnTo>
                  <a:cubicBezTo>
                    <a:pt x="86" y="205"/>
                    <a:pt x="43" y="613"/>
                    <a:pt x="120" y="1073"/>
                  </a:cubicBezTo>
                  <a:cubicBezTo>
                    <a:pt x="128" y="1158"/>
                    <a:pt x="145" y="1243"/>
                    <a:pt x="162" y="1328"/>
                  </a:cubicBezTo>
                  <a:cubicBezTo>
                    <a:pt x="171" y="1353"/>
                    <a:pt x="179" y="1379"/>
                    <a:pt x="179" y="1404"/>
                  </a:cubicBezTo>
                  <a:cubicBezTo>
                    <a:pt x="188" y="1430"/>
                    <a:pt x="196" y="1464"/>
                    <a:pt x="205" y="1489"/>
                  </a:cubicBezTo>
                  <a:cubicBezTo>
                    <a:pt x="205" y="1515"/>
                    <a:pt x="213" y="1532"/>
                    <a:pt x="222" y="1549"/>
                  </a:cubicBezTo>
                  <a:cubicBezTo>
                    <a:pt x="222" y="1574"/>
                    <a:pt x="230" y="1600"/>
                    <a:pt x="239" y="1625"/>
                  </a:cubicBezTo>
                  <a:cubicBezTo>
                    <a:pt x="562" y="1285"/>
                    <a:pt x="868" y="919"/>
                    <a:pt x="1149" y="545"/>
                  </a:cubicBezTo>
                  <a:cubicBezTo>
                    <a:pt x="1208" y="460"/>
                    <a:pt x="1260" y="383"/>
                    <a:pt x="1311" y="324"/>
                  </a:cubicBezTo>
                  <a:lnTo>
                    <a:pt x="1311" y="324"/>
                  </a:lnTo>
                  <a:lnTo>
                    <a:pt x="298" y="1379"/>
                  </a:lnTo>
                  <a:cubicBezTo>
                    <a:pt x="298" y="1379"/>
                    <a:pt x="1" y="588"/>
                    <a:pt x="196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1060197" y="2084096"/>
              <a:ext cx="341071" cy="233477"/>
            </a:xfrm>
            <a:custGeom>
              <a:avLst/>
              <a:gdLst/>
              <a:ahLst/>
              <a:cxnLst/>
              <a:rect l="l" t="t" r="r" b="b"/>
              <a:pathLst>
                <a:path w="3021" h="2068" extrusionOk="0">
                  <a:moveTo>
                    <a:pt x="1" y="1"/>
                  </a:moveTo>
                  <a:cubicBezTo>
                    <a:pt x="69" y="698"/>
                    <a:pt x="112" y="1464"/>
                    <a:pt x="129" y="2068"/>
                  </a:cubicBezTo>
                  <a:lnTo>
                    <a:pt x="222" y="494"/>
                  </a:lnTo>
                  <a:cubicBezTo>
                    <a:pt x="222" y="494"/>
                    <a:pt x="702" y="592"/>
                    <a:pt x="1169" y="592"/>
                  </a:cubicBezTo>
                  <a:cubicBezTo>
                    <a:pt x="1402" y="592"/>
                    <a:pt x="1631" y="568"/>
                    <a:pt x="1796" y="494"/>
                  </a:cubicBezTo>
                  <a:cubicBezTo>
                    <a:pt x="2040" y="653"/>
                    <a:pt x="2446" y="679"/>
                    <a:pt x="2690" y="679"/>
                  </a:cubicBezTo>
                  <a:cubicBezTo>
                    <a:pt x="2812" y="679"/>
                    <a:pt x="2893" y="673"/>
                    <a:pt x="2893" y="673"/>
                  </a:cubicBezTo>
                  <a:lnTo>
                    <a:pt x="2936" y="690"/>
                  </a:lnTo>
                  <a:lnTo>
                    <a:pt x="3021" y="537"/>
                  </a:lnTo>
                  <a:lnTo>
                    <a:pt x="3021" y="537"/>
                  </a:lnTo>
                  <a:cubicBezTo>
                    <a:pt x="2834" y="562"/>
                    <a:pt x="2647" y="571"/>
                    <a:pt x="2459" y="571"/>
                  </a:cubicBezTo>
                  <a:cubicBezTo>
                    <a:pt x="2187" y="562"/>
                    <a:pt x="1924" y="426"/>
                    <a:pt x="1779" y="188"/>
                  </a:cubicBezTo>
                  <a:lnTo>
                    <a:pt x="1753" y="145"/>
                  </a:lnTo>
                  <a:cubicBezTo>
                    <a:pt x="1702" y="154"/>
                    <a:pt x="1660" y="162"/>
                    <a:pt x="1609" y="179"/>
                  </a:cubicBezTo>
                  <a:cubicBezTo>
                    <a:pt x="1269" y="270"/>
                    <a:pt x="1000" y="309"/>
                    <a:pt x="783" y="309"/>
                  </a:cubicBezTo>
                  <a:cubicBezTo>
                    <a:pt x="390" y="309"/>
                    <a:pt x="165" y="181"/>
                    <a:pt x="1" y="1"/>
                  </a:cubicBezTo>
                  <a:close/>
                </a:path>
              </a:pathLst>
            </a:custGeom>
            <a:solidFill>
              <a:srgbClr val="862926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1138097" y="1200550"/>
              <a:ext cx="528259" cy="379457"/>
            </a:xfrm>
            <a:custGeom>
              <a:avLst/>
              <a:gdLst/>
              <a:ahLst/>
              <a:cxnLst/>
              <a:rect l="l" t="t" r="r" b="b"/>
              <a:pathLst>
                <a:path w="4679" h="3361" extrusionOk="0">
                  <a:moveTo>
                    <a:pt x="1982" y="0"/>
                  </a:moveTo>
                  <a:cubicBezTo>
                    <a:pt x="995" y="0"/>
                    <a:pt x="383" y="289"/>
                    <a:pt x="0" y="732"/>
                  </a:cubicBezTo>
                  <a:cubicBezTo>
                    <a:pt x="0" y="732"/>
                    <a:pt x="292" y="625"/>
                    <a:pt x="908" y="625"/>
                  </a:cubicBezTo>
                  <a:cubicBezTo>
                    <a:pt x="1321" y="625"/>
                    <a:pt x="1880" y="673"/>
                    <a:pt x="2595" y="834"/>
                  </a:cubicBezTo>
                  <a:cubicBezTo>
                    <a:pt x="4356" y="1225"/>
                    <a:pt x="4049" y="3309"/>
                    <a:pt x="4041" y="3360"/>
                  </a:cubicBezTo>
                  <a:cubicBezTo>
                    <a:pt x="4679" y="2246"/>
                    <a:pt x="4024" y="1208"/>
                    <a:pt x="4024" y="1208"/>
                  </a:cubicBezTo>
                  <a:cubicBezTo>
                    <a:pt x="3709" y="485"/>
                    <a:pt x="2986" y="0"/>
                    <a:pt x="1982" y="0"/>
                  </a:cubicBezTo>
                  <a:close/>
                </a:path>
              </a:pathLst>
            </a:custGeom>
            <a:solidFill>
              <a:srgbClr val="9E9E9E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904622" y="2474049"/>
              <a:ext cx="482309" cy="173414"/>
            </a:xfrm>
            <a:custGeom>
              <a:avLst/>
              <a:gdLst/>
              <a:ahLst/>
              <a:cxnLst/>
              <a:rect l="l" t="t" r="r" b="b"/>
              <a:pathLst>
                <a:path w="4272" h="1536" extrusionOk="0">
                  <a:moveTo>
                    <a:pt x="3761" y="0"/>
                  </a:moveTo>
                  <a:cubicBezTo>
                    <a:pt x="3128" y="395"/>
                    <a:pt x="1676" y="1203"/>
                    <a:pt x="159" y="1203"/>
                  </a:cubicBezTo>
                  <a:cubicBezTo>
                    <a:pt x="106" y="1203"/>
                    <a:pt x="54" y="1202"/>
                    <a:pt x="1" y="1200"/>
                  </a:cubicBezTo>
                  <a:lnTo>
                    <a:pt x="1" y="1200"/>
                  </a:lnTo>
                  <a:cubicBezTo>
                    <a:pt x="1" y="1234"/>
                    <a:pt x="9" y="1276"/>
                    <a:pt x="18" y="1310"/>
                  </a:cubicBezTo>
                  <a:cubicBezTo>
                    <a:pt x="18" y="1310"/>
                    <a:pt x="18" y="1319"/>
                    <a:pt x="18" y="1319"/>
                  </a:cubicBezTo>
                  <a:cubicBezTo>
                    <a:pt x="18" y="1336"/>
                    <a:pt x="26" y="1345"/>
                    <a:pt x="26" y="1345"/>
                  </a:cubicBezTo>
                  <a:cubicBezTo>
                    <a:pt x="111" y="1379"/>
                    <a:pt x="196" y="1413"/>
                    <a:pt x="290" y="1430"/>
                  </a:cubicBezTo>
                  <a:cubicBezTo>
                    <a:pt x="528" y="1498"/>
                    <a:pt x="783" y="1532"/>
                    <a:pt x="1030" y="1532"/>
                  </a:cubicBezTo>
                  <a:cubicBezTo>
                    <a:pt x="1068" y="1534"/>
                    <a:pt x="1107" y="1535"/>
                    <a:pt x="1147" y="1535"/>
                  </a:cubicBezTo>
                  <a:cubicBezTo>
                    <a:pt x="2393" y="1535"/>
                    <a:pt x="4271" y="400"/>
                    <a:pt x="4271" y="400"/>
                  </a:cubicBezTo>
                  <a:lnTo>
                    <a:pt x="4271" y="400"/>
                  </a:lnTo>
                  <a:cubicBezTo>
                    <a:pt x="4257" y="403"/>
                    <a:pt x="4242" y="405"/>
                    <a:pt x="4228" y="405"/>
                  </a:cubicBezTo>
                  <a:cubicBezTo>
                    <a:pt x="4077" y="405"/>
                    <a:pt x="3908" y="249"/>
                    <a:pt x="3761" y="0"/>
                  </a:cubicBezTo>
                  <a:close/>
                </a:path>
              </a:pathLst>
            </a:custGeom>
            <a:solidFill>
              <a:srgbClr val="595959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800981" y="1959569"/>
              <a:ext cx="262267" cy="662497"/>
            </a:xfrm>
            <a:custGeom>
              <a:avLst/>
              <a:gdLst/>
              <a:ahLst/>
              <a:cxnLst/>
              <a:rect l="l" t="t" r="r" b="b"/>
              <a:pathLst>
                <a:path w="2323" h="5868" extrusionOk="0">
                  <a:moveTo>
                    <a:pt x="896" y="1"/>
                  </a:moveTo>
                  <a:cubicBezTo>
                    <a:pt x="717" y="1"/>
                    <a:pt x="506" y="23"/>
                    <a:pt x="255" y="74"/>
                  </a:cubicBezTo>
                  <a:cubicBezTo>
                    <a:pt x="247" y="100"/>
                    <a:pt x="238" y="134"/>
                    <a:pt x="230" y="159"/>
                  </a:cubicBezTo>
                  <a:cubicBezTo>
                    <a:pt x="77" y="712"/>
                    <a:pt x="0" y="1282"/>
                    <a:pt x="17" y="1852"/>
                  </a:cubicBezTo>
                  <a:cubicBezTo>
                    <a:pt x="51" y="2295"/>
                    <a:pt x="128" y="2737"/>
                    <a:pt x="230" y="3171"/>
                  </a:cubicBezTo>
                  <a:cubicBezTo>
                    <a:pt x="247" y="3264"/>
                    <a:pt x="264" y="3349"/>
                    <a:pt x="289" y="3443"/>
                  </a:cubicBezTo>
                  <a:cubicBezTo>
                    <a:pt x="417" y="4004"/>
                    <a:pt x="570" y="4591"/>
                    <a:pt x="698" y="5042"/>
                  </a:cubicBezTo>
                  <a:cubicBezTo>
                    <a:pt x="715" y="5093"/>
                    <a:pt x="732" y="5144"/>
                    <a:pt x="740" y="5178"/>
                  </a:cubicBezTo>
                  <a:cubicBezTo>
                    <a:pt x="749" y="5212"/>
                    <a:pt x="757" y="5238"/>
                    <a:pt x="766" y="5272"/>
                  </a:cubicBezTo>
                  <a:lnTo>
                    <a:pt x="774" y="5315"/>
                  </a:lnTo>
                  <a:cubicBezTo>
                    <a:pt x="847" y="5554"/>
                    <a:pt x="901" y="5731"/>
                    <a:pt x="926" y="5826"/>
                  </a:cubicBezTo>
                  <a:lnTo>
                    <a:pt x="926" y="5826"/>
                  </a:lnTo>
                  <a:cubicBezTo>
                    <a:pt x="879" y="5614"/>
                    <a:pt x="812" y="4970"/>
                    <a:pt x="1404" y="4260"/>
                  </a:cubicBezTo>
                  <a:cubicBezTo>
                    <a:pt x="1480" y="4183"/>
                    <a:pt x="1565" y="4107"/>
                    <a:pt x="1650" y="4047"/>
                  </a:cubicBezTo>
                  <a:lnTo>
                    <a:pt x="1650" y="4047"/>
                  </a:lnTo>
                  <a:cubicBezTo>
                    <a:pt x="1336" y="4209"/>
                    <a:pt x="1072" y="4447"/>
                    <a:pt x="876" y="4745"/>
                  </a:cubicBezTo>
                  <a:cubicBezTo>
                    <a:pt x="774" y="4353"/>
                    <a:pt x="366" y="2737"/>
                    <a:pt x="255" y="2099"/>
                  </a:cubicBezTo>
                  <a:cubicBezTo>
                    <a:pt x="135" y="1412"/>
                    <a:pt x="630" y="418"/>
                    <a:pt x="1247" y="418"/>
                  </a:cubicBezTo>
                  <a:cubicBezTo>
                    <a:pt x="1287" y="418"/>
                    <a:pt x="1328" y="423"/>
                    <a:pt x="1370" y="432"/>
                  </a:cubicBezTo>
                  <a:cubicBezTo>
                    <a:pt x="2042" y="585"/>
                    <a:pt x="2297" y="1418"/>
                    <a:pt x="2297" y="1418"/>
                  </a:cubicBezTo>
                  <a:lnTo>
                    <a:pt x="2322" y="1376"/>
                  </a:lnTo>
                  <a:cubicBezTo>
                    <a:pt x="2314" y="1282"/>
                    <a:pt x="2305" y="1189"/>
                    <a:pt x="2297" y="1104"/>
                  </a:cubicBezTo>
                  <a:cubicBezTo>
                    <a:pt x="2229" y="1027"/>
                    <a:pt x="2169" y="942"/>
                    <a:pt x="2118" y="857"/>
                  </a:cubicBezTo>
                  <a:cubicBezTo>
                    <a:pt x="1875" y="460"/>
                    <a:pt x="1705" y="1"/>
                    <a:pt x="896" y="1"/>
                  </a:cubicBezTo>
                  <a:close/>
                  <a:moveTo>
                    <a:pt x="926" y="5826"/>
                  </a:moveTo>
                  <a:lnTo>
                    <a:pt x="926" y="5826"/>
                  </a:lnTo>
                  <a:cubicBezTo>
                    <a:pt x="929" y="5842"/>
                    <a:pt x="933" y="5856"/>
                    <a:pt x="936" y="5867"/>
                  </a:cubicBezTo>
                  <a:cubicBezTo>
                    <a:pt x="933" y="5856"/>
                    <a:pt x="930" y="5842"/>
                    <a:pt x="926" y="5826"/>
                  </a:cubicBezTo>
                  <a:close/>
                </a:path>
              </a:pathLst>
            </a:custGeom>
            <a:solidFill>
              <a:srgbClr val="862926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934427" y="2213817"/>
              <a:ext cx="373699" cy="261251"/>
            </a:xfrm>
            <a:custGeom>
              <a:avLst/>
              <a:gdLst/>
              <a:ahLst/>
              <a:cxnLst/>
              <a:rect l="l" t="t" r="r" b="b"/>
              <a:pathLst>
                <a:path w="3310" h="2314" extrusionOk="0">
                  <a:moveTo>
                    <a:pt x="3310" y="0"/>
                  </a:moveTo>
                  <a:lnTo>
                    <a:pt x="1889" y="876"/>
                  </a:lnTo>
                  <a:cubicBezTo>
                    <a:pt x="1676" y="1012"/>
                    <a:pt x="1455" y="1140"/>
                    <a:pt x="1251" y="1259"/>
                  </a:cubicBezTo>
                  <a:lnTo>
                    <a:pt x="987" y="1438"/>
                  </a:lnTo>
                  <a:cubicBezTo>
                    <a:pt x="826" y="1531"/>
                    <a:pt x="690" y="1633"/>
                    <a:pt x="570" y="1718"/>
                  </a:cubicBezTo>
                  <a:lnTo>
                    <a:pt x="468" y="1795"/>
                  </a:lnTo>
                  <a:cubicBezTo>
                    <a:pt x="375" y="1863"/>
                    <a:pt x="298" y="1940"/>
                    <a:pt x="222" y="2016"/>
                  </a:cubicBezTo>
                  <a:cubicBezTo>
                    <a:pt x="137" y="2110"/>
                    <a:pt x="69" y="2212"/>
                    <a:pt x="1" y="2314"/>
                  </a:cubicBezTo>
                  <a:cubicBezTo>
                    <a:pt x="996" y="1684"/>
                    <a:pt x="2034" y="1131"/>
                    <a:pt x="3106" y="647"/>
                  </a:cubicBezTo>
                  <a:cubicBezTo>
                    <a:pt x="3097" y="459"/>
                    <a:pt x="3140" y="272"/>
                    <a:pt x="3216" y="111"/>
                  </a:cubicBezTo>
                  <a:cubicBezTo>
                    <a:pt x="3242" y="68"/>
                    <a:pt x="3276" y="34"/>
                    <a:pt x="3310" y="0"/>
                  </a:cubicBezTo>
                  <a:close/>
                </a:path>
              </a:pathLst>
            </a:custGeom>
            <a:solidFill>
              <a:srgbClr val="862926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824915" y="1283079"/>
              <a:ext cx="313298" cy="685867"/>
            </a:xfrm>
            <a:custGeom>
              <a:avLst/>
              <a:gdLst/>
              <a:ahLst/>
              <a:cxnLst/>
              <a:rect l="l" t="t" r="r" b="b"/>
              <a:pathLst>
                <a:path w="2775" h="6075" extrusionOk="0">
                  <a:moveTo>
                    <a:pt x="2774" y="1"/>
                  </a:moveTo>
                  <a:lnTo>
                    <a:pt x="2774" y="1"/>
                  </a:lnTo>
                  <a:cubicBezTo>
                    <a:pt x="2281" y="409"/>
                    <a:pt x="1889" y="920"/>
                    <a:pt x="1626" y="1507"/>
                  </a:cubicBezTo>
                  <a:cubicBezTo>
                    <a:pt x="1523" y="2000"/>
                    <a:pt x="1558" y="2510"/>
                    <a:pt x="1711" y="2995"/>
                  </a:cubicBezTo>
                  <a:cubicBezTo>
                    <a:pt x="1353" y="3395"/>
                    <a:pt x="290" y="4943"/>
                    <a:pt x="1" y="6075"/>
                  </a:cubicBezTo>
                  <a:lnTo>
                    <a:pt x="43" y="6066"/>
                  </a:lnTo>
                  <a:cubicBezTo>
                    <a:pt x="232" y="6019"/>
                    <a:pt x="430" y="5995"/>
                    <a:pt x="628" y="5995"/>
                  </a:cubicBezTo>
                  <a:cubicBezTo>
                    <a:pt x="752" y="5995"/>
                    <a:pt x="875" y="6004"/>
                    <a:pt x="996" y="6024"/>
                  </a:cubicBezTo>
                  <a:cubicBezTo>
                    <a:pt x="1141" y="4501"/>
                    <a:pt x="2553" y="3012"/>
                    <a:pt x="2553" y="3012"/>
                  </a:cubicBezTo>
                  <a:cubicBezTo>
                    <a:pt x="2553" y="3012"/>
                    <a:pt x="2374" y="2595"/>
                    <a:pt x="2017" y="1541"/>
                  </a:cubicBezTo>
                  <a:cubicBezTo>
                    <a:pt x="2136" y="1022"/>
                    <a:pt x="2757" y="26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1250431" y="1503006"/>
              <a:ext cx="221961" cy="555242"/>
            </a:xfrm>
            <a:custGeom>
              <a:avLst/>
              <a:gdLst/>
              <a:ahLst/>
              <a:cxnLst/>
              <a:rect l="l" t="t" r="r" b="b"/>
              <a:pathLst>
                <a:path w="1966" h="491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7" y="2638"/>
                    <a:pt x="655" y="3557"/>
                  </a:cubicBezTo>
                  <a:cubicBezTo>
                    <a:pt x="911" y="4127"/>
                    <a:pt x="1532" y="4705"/>
                    <a:pt x="1795" y="4918"/>
                  </a:cubicBezTo>
                  <a:lnTo>
                    <a:pt x="1965" y="4646"/>
                  </a:lnTo>
                  <a:cubicBezTo>
                    <a:pt x="1625" y="4322"/>
                    <a:pt x="1370" y="4033"/>
                    <a:pt x="1370" y="4033"/>
                  </a:cubicBezTo>
                  <a:cubicBezTo>
                    <a:pt x="1225" y="3872"/>
                    <a:pt x="1106" y="3684"/>
                    <a:pt x="1013" y="3489"/>
                  </a:cubicBezTo>
                  <a:cubicBezTo>
                    <a:pt x="996" y="3463"/>
                    <a:pt x="979" y="3429"/>
                    <a:pt x="962" y="3395"/>
                  </a:cubicBezTo>
                  <a:cubicBezTo>
                    <a:pt x="945" y="3361"/>
                    <a:pt x="936" y="3336"/>
                    <a:pt x="919" y="3302"/>
                  </a:cubicBezTo>
                  <a:cubicBezTo>
                    <a:pt x="902" y="3268"/>
                    <a:pt x="902" y="3259"/>
                    <a:pt x="894" y="3242"/>
                  </a:cubicBezTo>
                  <a:cubicBezTo>
                    <a:pt x="843" y="3131"/>
                    <a:pt x="791" y="3004"/>
                    <a:pt x="749" y="2876"/>
                  </a:cubicBezTo>
                  <a:cubicBezTo>
                    <a:pt x="698" y="2723"/>
                    <a:pt x="638" y="2570"/>
                    <a:pt x="596" y="2417"/>
                  </a:cubicBezTo>
                  <a:cubicBezTo>
                    <a:pt x="426" y="1813"/>
                    <a:pt x="307" y="1200"/>
                    <a:pt x="222" y="579"/>
                  </a:cubicBezTo>
                  <a:cubicBezTo>
                    <a:pt x="222" y="554"/>
                    <a:pt x="213" y="537"/>
                    <a:pt x="213" y="520"/>
                  </a:cubicBezTo>
                  <a:cubicBezTo>
                    <a:pt x="204" y="435"/>
                    <a:pt x="196" y="392"/>
                    <a:pt x="196" y="392"/>
                  </a:cubicBezTo>
                  <a:lnTo>
                    <a:pt x="85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E9E9E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657825" y="2742974"/>
              <a:ext cx="1067131" cy="1958702"/>
            </a:xfrm>
            <a:custGeom>
              <a:avLst/>
              <a:gdLst/>
              <a:ahLst/>
              <a:cxnLst/>
              <a:rect l="l" t="t" r="r" b="b"/>
              <a:pathLst>
                <a:path w="9452" h="17349" extrusionOk="0">
                  <a:moveTo>
                    <a:pt x="1132" y="0"/>
                  </a:moveTo>
                  <a:cubicBezTo>
                    <a:pt x="1132" y="1"/>
                    <a:pt x="1" y="10073"/>
                    <a:pt x="383" y="16870"/>
                  </a:cubicBezTo>
                  <a:cubicBezTo>
                    <a:pt x="1752" y="17200"/>
                    <a:pt x="3377" y="17349"/>
                    <a:pt x="4946" y="17349"/>
                  </a:cubicBezTo>
                  <a:cubicBezTo>
                    <a:pt x="6645" y="17349"/>
                    <a:pt x="8280" y="17175"/>
                    <a:pt x="9452" y="16870"/>
                  </a:cubicBezTo>
                  <a:lnTo>
                    <a:pt x="9452" y="16870"/>
                  </a:lnTo>
                  <a:cubicBezTo>
                    <a:pt x="9452" y="16870"/>
                    <a:pt x="9290" y="16872"/>
                    <a:pt x="8999" y="16872"/>
                  </a:cubicBezTo>
                  <a:cubicBezTo>
                    <a:pt x="8707" y="16872"/>
                    <a:pt x="8286" y="16870"/>
                    <a:pt x="7767" y="16861"/>
                  </a:cubicBezTo>
                  <a:lnTo>
                    <a:pt x="7197" y="16844"/>
                  </a:lnTo>
                  <a:cubicBezTo>
                    <a:pt x="6500" y="16819"/>
                    <a:pt x="5675" y="16776"/>
                    <a:pt x="4798" y="16708"/>
                  </a:cubicBezTo>
                  <a:cubicBezTo>
                    <a:pt x="4594" y="16691"/>
                    <a:pt x="4390" y="16674"/>
                    <a:pt x="4186" y="16648"/>
                  </a:cubicBezTo>
                  <a:cubicBezTo>
                    <a:pt x="3565" y="16597"/>
                    <a:pt x="2910" y="16521"/>
                    <a:pt x="2255" y="16427"/>
                  </a:cubicBezTo>
                  <a:cubicBezTo>
                    <a:pt x="2110" y="16402"/>
                    <a:pt x="1957" y="16376"/>
                    <a:pt x="1787" y="16351"/>
                  </a:cubicBezTo>
                  <a:cubicBezTo>
                    <a:pt x="1617" y="16325"/>
                    <a:pt x="1447" y="16300"/>
                    <a:pt x="1277" y="16274"/>
                  </a:cubicBezTo>
                  <a:cubicBezTo>
                    <a:pt x="979" y="14207"/>
                    <a:pt x="1132" y="1"/>
                    <a:pt x="1132" y="0"/>
                  </a:cubicBezTo>
                  <a:close/>
                </a:path>
              </a:pathLst>
            </a:custGeom>
            <a:solidFill>
              <a:srgbClr val="862926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791384" y="3084831"/>
              <a:ext cx="122045" cy="1511844"/>
            </a:xfrm>
            <a:custGeom>
              <a:avLst/>
              <a:gdLst/>
              <a:ahLst/>
              <a:cxnLst/>
              <a:rect l="l" t="t" r="r" b="b"/>
              <a:pathLst>
                <a:path w="1081" h="13391" extrusionOk="0">
                  <a:moveTo>
                    <a:pt x="442" y="1"/>
                  </a:moveTo>
                  <a:cubicBezTo>
                    <a:pt x="442" y="2"/>
                    <a:pt x="0" y="9478"/>
                    <a:pt x="612" y="13323"/>
                  </a:cubicBezTo>
                  <a:cubicBezTo>
                    <a:pt x="757" y="13348"/>
                    <a:pt x="919" y="13374"/>
                    <a:pt x="1080" y="13391"/>
                  </a:cubicBezTo>
                  <a:cubicBezTo>
                    <a:pt x="315" y="10430"/>
                    <a:pt x="442" y="2"/>
                    <a:pt x="442" y="1"/>
                  </a:cubicBezTo>
                  <a:close/>
                </a:path>
              </a:pathLst>
            </a:custGeom>
            <a:solidFill>
              <a:srgbClr val="862926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1455004" y="2983110"/>
              <a:ext cx="180640" cy="1662565"/>
            </a:xfrm>
            <a:custGeom>
              <a:avLst/>
              <a:gdLst/>
              <a:ahLst/>
              <a:cxnLst/>
              <a:rect l="l" t="t" r="r" b="b"/>
              <a:pathLst>
                <a:path w="1600" h="14726" extrusionOk="0">
                  <a:moveTo>
                    <a:pt x="0" y="0"/>
                  </a:moveTo>
                  <a:cubicBezTo>
                    <a:pt x="26" y="247"/>
                    <a:pt x="1123" y="11348"/>
                    <a:pt x="136" y="14709"/>
                  </a:cubicBezTo>
                  <a:lnTo>
                    <a:pt x="715" y="14726"/>
                  </a:lnTo>
                  <a:cubicBezTo>
                    <a:pt x="1600" y="9741"/>
                    <a:pt x="34" y="230"/>
                    <a:pt x="0" y="0"/>
                  </a:cubicBezTo>
                  <a:close/>
                </a:path>
              </a:pathLst>
            </a:custGeom>
            <a:solidFill>
              <a:srgbClr val="862926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1077583" y="2952288"/>
              <a:ext cx="145076" cy="1676113"/>
            </a:xfrm>
            <a:custGeom>
              <a:avLst/>
              <a:gdLst/>
              <a:ahLst/>
              <a:cxnLst/>
              <a:rect l="l" t="t" r="r" b="b"/>
              <a:pathLst>
                <a:path w="1285" h="14846" extrusionOk="0">
                  <a:moveTo>
                    <a:pt x="0" y="1"/>
                  </a:moveTo>
                  <a:cubicBezTo>
                    <a:pt x="34" y="384"/>
                    <a:pt x="1004" y="10660"/>
                    <a:pt x="476" y="14794"/>
                  </a:cubicBezTo>
                  <a:cubicBezTo>
                    <a:pt x="681" y="14811"/>
                    <a:pt x="885" y="14828"/>
                    <a:pt x="1080" y="14845"/>
                  </a:cubicBezTo>
                  <a:cubicBezTo>
                    <a:pt x="1285" y="9690"/>
                    <a:pt x="51" y="358"/>
                    <a:pt x="0" y="1"/>
                  </a:cubicBezTo>
                  <a:close/>
                </a:path>
              </a:pathLst>
            </a:custGeom>
            <a:solidFill>
              <a:srgbClr val="862926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41"/>
          <p:cNvGrpSpPr/>
          <p:nvPr/>
        </p:nvGrpSpPr>
        <p:grpSpPr>
          <a:xfrm>
            <a:off x="6673614" y="667192"/>
            <a:ext cx="1695068" cy="3986225"/>
            <a:chOff x="1884246" y="1203372"/>
            <a:chExt cx="1511834" cy="3555638"/>
          </a:xfrm>
        </p:grpSpPr>
        <p:sp>
          <p:nvSpPr>
            <p:cNvPr id="782" name="Google Shape;782;p41"/>
            <p:cNvSpPr/>
            <p:nvPr/>
          </p:nvSpPr>
          <p:spPr>
            <a:xfrm>
              <a:off x="1922857" y="1882007"/>
              <a:ext cx="238106" cy="173414"/>
            </a:xfrm>
            <a:custGeom>
              <a:avLst/>
              <a:gdLst/>
              <a:ahLst/>
              <a:cxnLst/>
              <a:rect l="l" t="t" r="r" b="b"/>
              <a:pathLst>
                <a:path w="2109" h="1536" extrusionOk="0">
                  <a:moveTo>
                    <a:pt x="292" y="1"/>
                  </a:moveTo>
                  <a:cubicBezTo>
                    <a:pt x="222" y="1"/>
                    <a:pt x="194" y="109"/>
                    <a:pt x="271" y="140"/>
                  </a:cubicBezTo>
                  <a:lnTo>
                    <a:pt x="1292" y="557"/>
                  </a:lnTo>
                  <a:lnTo>
                    <a:pt x="1292" y="557"/>
                  </a:lnTo>
                  <a:lnTo>
                    <a:pt x="135" y="200"/>
                  </a:lnTo>
                  <a:cubicBezTo>
                    <a:pt x="125" y="196"/>
                    <a:pt x="115" y="194"/>
                    <a:pt x="106" y="194"/>
                  </a:cubicBezTo>
                  <a:cubicBezTo>
                    <a:pt x="32" y="194"/>
                    <a:pt x="0" y="306"/>
                    <a:pt x="76" y="336"/>
                  </a:cubicBezTo>
                  <a:lnTo>
                    <a:pt x="93" y="344"/>
                  </a:lnTo>
                  <a:cubicBezTo>
                    <a:pt x="76" y="404"/>
                    <a:pt x="101" y="472"/>
                    <a:pt x="152" y="498"/>
                  </a:cubicBezTo>
                  <a:lnTo>
                    <a:pt x="144" y="557"/>
                  </a:lnTo>
                  <a:cubicBezTo>
                    <a:pt x="135" y="600"/>
                    <a:pt x="152" y="634"/>
                    <a:pt x="178" y="659"/>
                  </a:cubicBezTo>
                  <a:cubicBezTo>
                    <a:pt x="340" y="812"/>
                    <a:pt x="952" y="1348"/>
                    <a:pt x="1301" y="1535"/>
                  </a:cubicBezTo>
                  <a:cubicBezTo>
                    <a:pt x="1658" y="1425"/>
                    <a:pt x="2109" y="540"/>
                    <a:pt x="2109" y="540"/>
                  </a:cubicBezTo>
                  <a:lnTo>
                    <a:pt x="314" y="4"/>
                  </a:lnTo>
                  <a:cubicBezTo>
                    <a:pt x="306" y="2"/>
                    <a:pt x="299" y="1"/>
                    <a:pt x="292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2057207" y="1938118"/>
              <a:ext cx="303588" cy="315104"/>
            </a:xfrm>
            <a:custGeom>
              <a:avLst/>
              <a:gdLst/>
              <a:ahLst/>
              <a:cxnLst/>
              <a:rect l="l" t="t" r="r" b="b"/>
              <a:pathLst>
                <a:path w="2689" h="2791" extrusionOk="0">
                  <a:moveTo>
                    <a:pt x="545" y="1"/>
                  </a:moveTo>
                  <a:cubicBezTo>
                    <a:pt x="434" y="1"/>
                    <a:pt x="332" y="69"/>
                    <a:pt x="281" y="171"/>
                  </a:cubicBezTo>
                  <a:cubicBezTo>
                    <a:pt x="179" y="417"/>
                    <a:pt x="0" y="860"/>
                    <a:pt x="68" y="996"/>
                  </a:cubicBezTo>
                  <a:cubicBezTo>
                    <a:pt x="136" y="1115"/>
                    <a:pt x="426" y="1277"/>
                    <a:pt x="996" y="1566"/>
                  </a:cubicBezTo>
                  <a:lnTo>
                    <a:pt x="1013" y="1591"/>
                  </a:lnTo>
                  <a:lnTo>
                    <a:pt x="1574" y="2238"/>
                  </a:lnTo>
                  <a:lnTo>
                    <a:pt x="2059" y="2791"/>
                  </a:lnTo>
                  <a:cubicBezTo>
                    <a:pt x="2118" y="2731"/>
                    <a:pt x="2178" y="2655"/>
                    <a:pt x="2238" y="2578"/>
                  </a:cubicBezTo>
                  <a:cubicBezTo>
                    <a:pt x="2510" y="2238"/>
                    <a:pt x="2671" y="1898"/>
                    <a:pt x="2688" y="1685"/>
                  </a:cubicBezTo>
                  <a:lnTo>
                    <a:pt x="2646" y="1651"/>
                  </a:lnTo>
                  <a:cubicBezTo>
                    <a:pt x="2578" y="1608"/>
                    <a:pt x="2518" y="1566"/>
                    <a:pt x="2450" y="1523"/>
                  </a:cubicBezTo>
                  <a:cubicBezTo>
                    <a:pt x="1914" y="1175"/>
                    <a:pt x="1548" y="953"/>
                    <a:pt x="1548" y="953"/>
                  </a:cubicBezTo>
                  <a:cubicBezTo>
                    <a:pt x="1548" y="953"/>
                    <a:pt x="1293" y="247"/>
                    <a:pt x="1013" y="77"/>
                  </a:cubicBezTo>
                  <a:cubicBezTo>
                    <a:pt x="919" y="18"/>
                    <a:pt x="706" y="9"/>
                    <a:pt x="545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2130140" y="2111982"/>
              <a:ext cx="189333" cy="141238"/>
            </a:xfrm>
            <a:custGeom>
              <a:avLst/>
              <a:gdLst/>
              <a:ahLst/>
              <a:cxnLst/>
              <a:rect l="l" t="t" r="r" b="b"/>
              <a:pathLst>
                <a:path w="1677" h="1251" extrusionOk="0">
                  <a:moveTo>
                    <a:pt x="1" y="0"/>
                  </a:moveTo>
                  <a:lnTo>
                    <a:pt x="1" y="51"/>
                  </a:lnTo>
                  <a:lnTo>
                    <a:pt x="562" y="698"/>
                  </a:lnTo>
                  <a:lnTo>
                    <a:pt x="1047" y="1251"/>
                  </a:lnTo>
                  <a:cubicBezTo>
                    <a:pt x="1107" y="1191"/>
                    <a:pt x="1166" y="1115"/>
                    <a:pt x="1226" y="1047"/>
                  </a:cubicBezTo>
                  <a:cubicBezTo>
                    <a:pt x="1489" y="698"/>
                    <a:pt x="1660" y="358"/>
                    <a:pt x="1677" y="136"/>
                  </a:cubicBezTo>
                  <a:lnTo>
                    <a:pt x="1626" y="111"/>
                  </a:lnTo>
                  <a:cubicBezTo>
                    <a:pt x="1592" y="264"/>
                    <a:pt x="1438" y="860"/>
                    <a:pt x="1022" y="996"/>
                  </a:cubicBezTo>
                  <a:cubicBezTo>
                    <a:pt x="503" y="48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9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2146510" y="2105773"/>
              <a:ext cx="173979" cy="200510"/>
            </a:xfrm>
            <a:custGeom>
              <a:avLst/>
              <a:gdLst/>
              <a:ahLst/>
              <a:cxnLst/>
              <a:rect l="l" t="t" r="r" b="b"/>
              <a:pathLst>
                <a:path w="1541" h="1776" extrusionOk="0">
                  <a:moveTo>
                    <a:pt x="1413" y="1"/>
                  </a:moveTo>
                  <a:cubicBezTo>
                    <a:pt x="1379" y="1"/>
                    <a:pt x="1339" y="16"/>
                    <a:pt x="1293" y="47"/>
                  </a:cubicBezTo>
                  <a:cubicBezTo>
                    <a:pt x="1123" y="149"/>
                    <a:pt x="868" y="413"/>
                    <a:pt x="528" y="668"/>
                  </a:cubicBezTo>
                  <a:cubicBezTo>
                    <a:pt x="485" y="693"/>
                    <a:pt x="451" y="727"/>
                    <a:pt x="417" y="753"/>
                  </a:cubicBezTo>
                  <a:cubicBezTo>
                    <a:pt x="26" y="1119"/>
                    <a:pt x="0" y="1646"/>
                    <a:pt x="128" y="1748"/>
                  </a:cubicBezTo>
                  <a:cubicBezTo>
                    <a:pt x="151" y="1767"/>
                    <a:pt x="182" y="1776"/>
                    <a:pt x="217" y="1776"/>
                  </a:cubicBezTo>
                  <a:cubicBezTo>
                    <a:pt x="374" y="1776"/>
                    <a:pt x="638" y="1599"/>
                    <a:pt x="902" y="1314"/>
                  </a:cubicBezTo>
                  <a:cubicBezTo>
                    <a:pt x="962" y="1246"/>
                    <a:pt x="1021" y="1170"/>
                    <a:pt x="1081" y="1102"/>
                  </a:cubicBezTo>
                  <a:cubicBezTo>
                    <a:pt x="1344" y="753"/>
                    <a:pt x="1515" y="413"/>
                    <a:pt x="1532" y="200"/>
                  </a:cubicBezTo>
                  <a:cubicBezTo>
                    <a:pt x="1540" y="140"/>
                    <a:pt x="1523" y="72"/>
                    <a:pt x="1472" y="21"/>
                  </a:cubicBezTo>
                  <a:cubicBezTo>
                    <a:pt x="1455" y="8"/>
                    <a:pt x="1435" y="1"/>
                    <a:pt x="1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2146510" y="2105773"/>
              <a:ext cx="173979" cy="200510"/>
            </a:xfrm>
            <a:custGeom>
              <a:avLst/>
              <a:gdLst/>
              <a:ahLst/>
              <a:cxnLst/>
              <a:rect l="l" t="t" r="r" b="b"/>
              <a:pathLst>
                <a:path w="1541" h="1776" extrusionOk="0">
                  <a:moveTo>
                    <a:pt x="1413" y="1"/>
                  </a:moveTo>
                  <a:cubicBezTo>
                    <a:pt x="1379" y="1"/>
                    <a:pt x="1339" y="16"/>
                    <a:pt x="1293" y="47"/>
                  </a:cubicBezTo>
                  <a:cubicBezTo>
                    <a:pt x="1123" y="149"/>
                    <a:pt x="868" y="413"/>
                    <a:pt x="528" y="668"/>
                  </a:cubicBezTo>
                  <a:cubicBezTo>
                    <a:pt x="485" y="693"/>
                    <a:pt x="451" y="727"/>
                    <a:pt x="417" y="753"/>
                  </a:cubicBezTo>
                  <a:cubicBezTo>
                    <a:pt x="26" y="1119"/>
                    <a:pt x="0" y="1646"/>
                    <a:pt x="128" y="1748"/>
                  </a:cubicBezTo>
                  <a:cubicBezTo>
                    <a:pt x="151" y="1767"/>
                    <a:pt x="182" y="1776"/>
                    <a:pt x="217" y="1776"/>
                  </a:cubicBezTo>
                  <a:cubicBezTo>
                    <a:pt x="374" y="1776"/>
                    <a:pt x="638" y="1599"/>
                    <a:pt x="902" y="1314"/>
                  </a:cubicBezTo>
                  <a:cubicBezTo>
                    <a:pt x="962" y="1246"/>
                    <a:pt x="1021" y="1170"/>
                    <a:pt x="1081" y="1102"/>
                  </a:cubicBezTo>
                  <a:cubicBezTo>
                    <a:pt x="1344" y="753"/>
                    <a:pt x="1515" y="413"/>
                    <a:pt x="1532" y="200"/>
                  </a:cubicBezTo>
                  <a:cubicBezTo>
                    <a:pt x="1540" y="140"/>
                    <a:pt x="1523" y="72"/>
                    <a:pt x="1472" y="21"/>
                  </a:cubicBezTo>
                  <a:cubicBezTo>
                    <a:pt x="1455" y="8"/>
                    <a:pt x="1435" y="1"/>
                    <a:pt x="1413" y="1"/>
                  </a:cubicBezTo>
                  <a:close/>
                </a:path>
              </a:pathLst>
            </a:custGeom>
            <a:solidFill>
              <a:srgbClr val="595959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2187831" y="2106112"/>
              <a:ext cx="174882" cy="200172"/>
            </a:xfrm>
            <a:custGeom>
              <a:avLst/>
              <a:gdLst/>
              <a:ahLst/>
              <a:cxnLst/>
              <a:rect l="l" t="t" r="r" b="b"/>
              <a:pathLst>
                <a:path w="1549" h="1773" extrusionOk="0">
                  <a:moveTo>
                    <a:pt x="1420" y="0"/>
                  </a:moveTo>
                  <a:cubicBezTo>
                    <a:pt x="1383" y="0"/>
                    <a:pt x="1342" y="17"/>
                    <a:pt x="1293" y="44"/>
                  </a:cubicBezTo>
                  <a:cubicBezTo>
                    <a:pt x="1123" y="146"/>
                    <a:pt x="876" y="410"/>
                    <a:pt x="528" y="665"/>
                  </a:cubicBezTo>
                  <a:cubicBezTo>
                    <a:pt x="494" y="690"/>
                    <a:pt x="460" y="724"/>
                    <a:pt x="426" y="750"/>
                  </a:cubicBezTo>
                  <a:cubicBezTo>
                    <a:pt x="34" y="1116"/>
                    <a:pt x="0" y="1643"/>
                    <a:pt x="136" y="1745"/>
                  </a:cubicBezTo>
                  <a:cubicBezTo>
                    <a:pt x="160" y="1764"/>
                    <a:pt x="190" y="1773"/>
                    <a:pt x="225" y="1773"/>
                  </a:cubicBezTo>
                  <a:cubicBezTo>
                    <a:pt x="383" y="1773"/>
                    <a:pt x="647" y="1596"/>
                    <a:pt x="910" y="1311"/>
                  </a:cubicBezTo>
                  <a:cubicBezTo>
                    <a:pt x="970" y="1243"/>
                    <a:pt x="1021" y="1167"/>
                    <a:pt x="1081" y="1099"/>
                  </a:cubicBezTo>
                  <a:cubicBezTo>
                    <a:pt x="1353" y="750"/>
                    <a:pt x="1514" y="410"/>
                    <a:pt x="1531" y="197"/>
                  </a:cubicBezTo>
                  <a:cubicBezTo>
                    <a:pt x="1548" y="137"/>
                    <a:pt x="1523" y="69"/>
                    <a:pt x="1480" y="18"/>
                  </a:cubicBezTo>
                  <a:cubicBezTo>
                    <a:pt x="1462" y="6"/>
                    <a:pt x="1442" y="0"/>
                    <a:pt x="1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2203185" y="1890136"/>
              <a:ext cx="950957" cy="734866"/>
            </a:xfrm>
            <a:custGeom>
              <a:avLst/>
              <a:gdLst/>
              <a:ahLst/>
              <a:cxnLst/>
              <a:rect l="l" t="t" r="r" b="b"/>
              <a:pathLst>
                <a:path w="8423" h="6509" extrusionOk="0">
                  <a:moveTo>
                    <a:pt x="6823" y="0"/>
                  </a:moveTo>
                  <a:cubicBezTo>
                    <a:pt x="6797" y="17"/>
                    <a:pt x="6763" y="26"/>
                    <a:pt x="6729" y="43"/>
                  </a:cubicBezTo>
                  <a:cubicBezTo>
                    <a:pt x="6151" y="306"/>
                    <a:pt x="4824" y="2969"/>
                    <a:pt x="4186" y="3837"/>
                  </a:cubicBezTo>
                  <a:cubicBezTo>
                    <a:pt x="4173" y="3804"/>
                    <a:pt x="4124" y="3791"/>
                    <a:pt x="4086" y="3791"/>
                  </a:cubicBezTo>
                  <a:cubicBezTo>
                    <a:pt x="4076" y="3791"/>
                    <a:pt x="4066" y="3792"/>
                    <a:pt x="4058" y="3794"/>
                  </a:cubicBezTo>
                  <a:cubicBezTo>
                    <a:pt x="3973" y="3811"/>
                    <a:pt x="3948" y="3939"/>
                    <a:pt x="3948" y="3947"/>
                  </a:cubicBezTo>
                  <a:cubicBezTo>
                    <a:pt x="3948" y="3939"/>
                    <a:pt x="3956" y="3828"/>
                    <a:pt x="3879" y="3811"/>
                  </a:cubicBezTo>
                  <a:cubicBezTo>
                    <a:pt x="3820" y="3811"/>
                    <a:pt x="3769" y="3837"/>
                    <a:pt x="3743" y="3896"/>
                  </a:cubicBezTo>
                  <a:cubicBezTo>
                    <a:pt x="3667" y="3828"/>
                    <a:pt x="3522" y="3701"/>
                    <a:pt x="3335" y="3548"/>
                  </a:cubicBezTo>
                  <a:cubicBezTo>
                    <a:pt x="2637" y="2969"/>
                    <a:pt x="1395" y="1974"/>
                    <a:pt x="1336" y="1931"/>
                  </a:cubicBezTo>
                  <a:lnTo>
                    <a:pt x="1336" y="1931"/>
                  </a:lnTo>
                  <a:cubicBezTo>
                    <a:pt x="1387" y="1982"/>
                    <a:pt x="1404" y="2050"/>
                    <a:pt x="1387" y="2110"/>
                  </a:cubicBezTo>
                  <a:cubicBezTo>
                    <a:pt x="1387" y="2118"/>
                    <a:pt x="1387" y="2135"/>
                    <a:pt x="1387" y="2144"/>
                  </a:cubicBezTo>
                  <a:cubicBezTo>
                    <a:pt x="1387" y="2152"/>
                    <a:pt x="1395" y="2161"/>
                    <a:pt x="1387" y="2169"/>
                  </a:cubicBezTo>
                  <a:cubicBezTo>
                    <a:pt x="1378" y="2178"/>
                    <a:pt x="1378" y="2186"/>
                    <a:pt x="1378" y="2204"/>
                  </a:cubicBezTo>
                  <a:lnTo>
                    <a:pt x="1370" y="2238"/>
                  </a:lnTo>
                  <a:cubicBezTo>
                    <a:pt x="1370" y="2246"/>
                    <a:pt x="1370" y="2255"/>
                    <a:pt x="1361" y="2272"/>
                  </a:cubicBezTo>
                  <a:cubicBezTo>
                    <a:pt x="1361" y="2280"/>
                    <a:pt x="1353" y="2289"/>
                    <a:pt x="1353" y="2306"/>
                  </a:cubicBezTo>
                  <a:lnTo>
                    <a:pt x="1344" y="2340"/>
                  </a:lnTo>
                  <a:lnTo>
                    <a:pt x="1327" y="2382"/>
                  </a:lnTo>
                  <a:cubicBezTo>
                    <a:pt x="1319" y="2391"/>
                    <a:pt x="1310" y="2399"/>
                    <a:pt x="1310" y="2408"/>
                  </a:cubicBezTo>
                  <a:lnTo>
                    <a:pt x="1310" y="2416"/>
                  </a:lnTo>
                  <a:lnTo>
                    <a:pt x="1293" y="2450"/>
                  </a:lnTo>
                  <a:cubicBezTo>
                    <a:pt x="1285" y="2467"/>
                    <a:pt x="1276" y="2476"/>
                    <a:pt x="1276" y="2484"/>
                  </a:cubicBezTo>
                  <a:lnTo>
                    <a:pt x="1268" y="2501"/>
                  </a:lnTo>
                  <a:cubicBezTo>
                    <a:pt x="1268" y="2510"/>
                    <a:pt x="1259" y="2518"/>
                    <a:pt x="1259" y="2527"/>
                  </a:cubicBezTo>
                  <a:lnTo>
                    <a:pt x="1251" y="2535"/>
                  </a:lnTo>
                  <a:cubicBezTo>
                    <a:pt x="1251" y="2544"/>
                    <a:pt x="1242" y="2561"/>
                    <a:pt x="1234" y="2569"/>
                  </a:cubicBezTo>
                  <a:lnTo>
                    <a:pt x="1225" y="2578"/>
                  </a:lnTo>
                  <a:cubicBezTo>
                    <a:pt x="1225" y="2586"/>
                    <a:pt x="1217" y="2595"/>
                    <a:pt x="1217" y="2603"/>
                  </a:cubicBezTo>
                  <a:cubicBezTo>
                    <a:pt x="1217" y="2612"/>
                    <a:pt x="1208" y="2620"/>
                    <a:pt x="1208" y="2620"/>
                  </a:cubicBezTo>
                  <a:cubicBezTo>
                    <a:pt x="1200" y="2629"/>
                    <a:pt x="1191" y="2637"/>
                    <a:pt x="1191" y="2646"/>
                  </a:cubicBezTo>
                  <a:cubicBezTo>
                    <a:pt x="1191" y="2654"/>
                    <a:pt x="1191" y="2654"/>
                    <a:pt x="1183" y="2663"/>
                  </a:cubicBezTo>
                  <a:lnTo>
                    <a:pt x="1166" y="2697"/>
                  </a:lnTo>
                  <a:lnTo>
                    <a:pt x="1157" y="2705"/>
                  </a:lnTo>
                  <a:lnTo>
                    <a:pt x="1140" y="2731"/>
                  </a:lnTo>
                  <a:lnTo>
                    <a:pt x="1132" y="2748"/>
                  </a:lnTo>
                  <a:lnTo>
                    <a:pt x="1106" y="2782"/>
                  </a:lnTo>
                  <a:lnTo>
                    <a:pt x="1098" y="2799"/>
                  </a:lnTo>
                  <a:cubicBezTo>
                    <a:pt x="1098" y="2808"/>
                    <a:pt x="1089" y="2816"/>
                    <a:pt x="1081" y="2825"/>
                  </a:cubicBezTo>
                  <a:cubicBezTo>
                    <a:pt x="1081" y="2833"/>
                    <a:pt x="1072" y="2833"/>
                    <a:pt x="1072" y="2842"/>
                  </a:cubicBezTo>
                  <a:cubicBezTo>
                    <a:pt x="1064" y="2850"/>
                    <a:pt x="1055" y="2859"/>
                    <a:pt x="1055" y="2867"/>
                  </a:cubicBezTo>
                  <a:cubicBezTo>
                    <a:pt x="1047" y="2867"/>
                    <a:pt x="1047" y="2876"/>
                    <a:pt x="1047" y="2876"/>
                  </a:cubicBezTo>
                  <a:cubicBezTo>
                    <a:pt x="1038" y="2893"/>
                    <a:pt x="1030" y="2901"/>
                    <a:pt x="1021" y="2918"/>
                  </a:cubicBezTo>
                  <a:lnTo>
                    <a:pt x="1013" y="2927"/>
                  </a:lnTo>
                  <a:lnTo>
                    <a:pt x="987" y="2961"/>
                  </a:lnTo>
                  <a:lnTo>
                    <a:pt x="979" y="2969"/>
                  </a:lnTo>
                  <a:lnTo>
                    <a:pt x="945" y="3012"/>
                  </a:lnTo>
                  <a:lnTo>
                    <a:pt x="911" y="3063"/>
                  </a:lnTo>
                  <a:lnTo>
                    <a:pt x="893" y="3071"/>
                  </a:lnTo>
                  <a:lnTo>
                    <a:pt x="868" y="3114"/>
                  </a:lnTo>
                  <a:lnTo>
                    <a:pt x="851" y="3122"/>
                  </a:lnTo>
                  <a:lnTo>
                    <a:pt x="825" y="3156"/>
                  </a:lnTo>
                  <a:lnTo>
                    <a:pt x="808" y="3173"/>
                  </a:lnTo>
                  <a:lnTo>
                    <a:pt x="774" y="3216"/>
                  </a:lnTo>
                  <a:cubicBezTo>
                    <a:pt x="723" y="3267"/>
                    <a:pt x="672" y="3318"/>
                    <a:pt x="630" y="3360"/>
                  </a:cubicBezTo>
                  <a:cubicBezTo>
                    <a:pt x="414" y="3562"/>
                    <a:pt x="210" y="3684"/>
                    <a:pt x="83" y="3684"/>
                  </a:cubicBezTo>
                  <a:cubicBezTo>
                    <a:pt x="50" y="3684"/>
                    <a:pt x="22" y="3676"/>
                    <a:pt x="0" y="3658"/>
                  </a:cubicBezTo>
                  <a:lnTo>
                    <a:pt x="0" y="3658"/>
                  </a:lnTo>
                  <a:cubicBezTo>
                    <a:pt x="2161" y="5572"/>
                    <a:pt x="3412" y="6202"/>
                    <a:pt x="3973" y="6406"/>
                  </a:cubicBezTo>
                  <a:cubicBezTo>
                    <a:pt x="4092" y="6457"/>
                    <a:pt x="4211" y="6491"/>
                    <a:pt x="4339" y="6508"/>
                  </a:cubicBezTo>
                  <a:cubicBezTo>
                    <a:pt x="4458" y="6508"/>
                    <a:pt x="4577" y="6491"/>
                    <a:pt x="4688" y="6457"/>
                  </a:cubicBezTo>
                  <a:cubicBezTo>
                    <a:pt x="6057" y="6108"/>
                    <a:pt x="7903" y="3735"/>
                    <a:pt x="8422" y="2884"/>
                  </a:cubicBezTo>
                  <a:cubicBezTo>
                    <a:pt x="8227" y="2169"/>
                    <a:pt x="7946" y="1480"/>
                    <a:pt x="7580" y="834"/>
                  </a:cubicBezTo>
                  <a:cubicBezTo>
                    <a:pt x="7469" y="638"/>
                    <a:pt x="7342" y="460"/>
                    <a:pt x="7197" y="281"/>
                  </a:cubicBezTo>
                  <a:cubicBezTo>
                    <a:pt x="7163" y="247"/>
                    <a:pt x="7121" y="204"/>
                    <a:pt x="7087" y="162"/>
                  </a:cubicBezTo>
                  <a:cubicBezTo>
                    <a:pt x="7002" y="111"/>
                    <a:pt x="6916" y="51"/>
                    <a:pt x="68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2172477" y="2112885"/>
              <a:ext cx="188317" cy="141351"/>
            </a:xfrm>
            <a:custGeom>
              <a:avLst/>
              <a:gdLst/>
              <a:ahLst/>
              <a:cxnLst/>
              <a:rect l="l" t="t" r="r" b="b"/>
              <a:pathLst>
                <a:path w="1668" h="1252" extrusionOk="0">
                  <a:moveTo>
                    <a:pt x="0" y="1"/>
                  </a:moveTo>
                  <a:lnTo>
                    <a:pt x="0" y="43"/>
                  </a:lnTo>
                  <a:lnTo>
                    <a:pt x="562" y="690"/>
                  </a:lnTo>
                  <a:lnTo>
                    <a:pt x="1046" y="1251"/>
                  </a:lnTo>
                  <a:cubicBezTo>
                    <a:pt x="1106" y="1183"/>
                    <a:pt x="1157" y="1107"/>
                    <a:pt x="1217" y="1039"/>
                  </a:cubicBezTo>
                  <a:cubicBezTo>
                    <a:pt x="1489" y="690"/>
                    <a:pt x="1650" y="350"/>
                    <a:pt x="1667" y="128"/>
                  </a:cubicBezTo>
                  <a:lnTo>
                    <a:pt x="1625" y="103"/>
                  </a:lnTo>
                  <a:cubicBezTo>
                    <a:pt x="1591" y="256"/>
                    <a:pt x="1438" y="852"/>
                    <a:pt x="1012" y="988"/>
                  </a:cubicBezTo>
                  <a:cubicBezTo>
                    <a:pt x="502" y="47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442305" y="4568774"/>
              <a:ext cx="484228" cy="190236"/>
            </a:xfrm>
            <a:custGeom>
              <a:avLst/>
              <a:gdLst/>
              <a:ahLst/>
              <a:cxnLst/>
              <a:rect l="l" t="t" r="r" b="b"/>
              <a:pathLst>
                <a:path w="4289" h="1685" extrusionOk="0">
                  <a:moveTo>
                    <a:pt x="2493" y="0"/>
                  </a:moveTo>
                  <a:cubicBezTo>
                    <a:pt x="2323" y="196"/>
                    <a:pt x="2127" y="366"/>
                    <a:pt x="1923" y="519"/>
                  </a:cubicBezTo>
                  <a:cubicBezTo>
                    <a:pt x="1421" y="868"/>
                    <a:pt x="936" y="927"/>
                    <a:pt x="281" y="1055"/>
                  </a:cubicBezTo>
                  <a:cubicBezTo>
                    <a:pt x="103" y="1097"/>
                    <a:pt x="1" y="1293"/>
                    <a:pt x="77" y="1463"/>
                  </a:cubicBezTo>
                  <a:cubicBezTo>
                    <a:pt x="120" y="1557"/>
                    <a:pt x="188" y="1633"/>
                    <a:pt x="273" y="1684"/>
                  </a:cubicBezTo>
                  <a:lnTo>
                    <a:pt x="4245" y="1684"/>
                  </a:lnTo>
                  <a:cubicBezTo>
                    <a:pt x="4271" y="1557"/>
                    <a:pt x="4280" y="1429"/>
                    <a:pt x="4288" y="1302"/>
                  </a:cubicBezTo>
                  <a:cubicBezTo>
                    <a:pt x="4288" y="885"/>
                    <a:pt x="4160" y="485"/>
                    <a:pt x="3914" y="145"/>
                  </a:cubicBezTo>
                  <a:lnTo>
                    <a:pt x="38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612331" y="2750651"/>
              <a:ext cx="624337" cy="1895027"/>
            </a:xfrm>
            <a:custGeom>
              <a:avLst/>
              <a:gdLst/>
              <a:ahLst/>
              <a:cxnLst/>
              <a:rect l="l" t="t" r="r" b="b"/>
              <a:pathLst>
                <a:path w="5530" h="16785" extrusionOk="0">
                  <a:moveTo>
                    <a:pt x="5530" y="1149"/>
                  </a:moveTo>
                  <a:cubicBezTo>
                    <a:pt x="5470" y="1293"/>
                    <a:pt x="5411" y="1447"/>
                    <a:pt x="5351" y="1600"/>
                  </a:cubicBezTo>
                  <a:cubicBezTo>
                    <a:pt x="5266" y="1812"/>
                    <a:pt x="5172" y="2025"/>
                    <a:pt x="5079" y="2255"/>
                  </a:cubicBezTo>
                  <a:cubicBezTo>
                    <a:pt x="4713" y="3148"/>
                    <a:pt x="4296" y="4135"/>
                    <a:pt x="3879" y="5088"/>
                  </a:cubicBezTo>
                  <a:cubicBezTo>
                    <a:pt x="3871" y="5096"/>
                    <a:pt x="3862" y="5105"/>
                    <a:pt x="3862" y="5122"/>
                  </a:cubicBezTo>
                  <a:cubicBezTo>
                    <a:pt x="3590" y="5734"/>
                    <a:pt x="2825" y="7384"/>
                    <a:pt x="2816" y="7410"/>
                  </a:cubicBezTo>
                  <a:cubicBezTo>
                    <a:pt x="2816" y="7410"/>
                    <a:pt x="2757" y="16368"/>
                    <a:pt x="2757" y="16529"/>
                  </a:cubicBezTo>
                  <a:lnTo>
                    <a:pt x="2739" y="16546"/>
                  </a:lnTo>
                  <a:lnTo>
                    <a:pt x="2722" y="16555"/>
                  </a:lnTo>
                  <a:lnTo>
                    <a:pt x="2697" y="16572"/>
                  </a:lnTo>
                  <a:cubicBezTo>
                    <a:pt x="2688" y="16572"/>
                    <a:pt x="2680" y="16580"/>
                    <a:pt x="2671" y="16580"/>
                  </a:cubicBezTo>
                  <a:lnTo>
                    <a:pt x="2646" y="16597"/>
                  </a:lnTo>
                  <a:lnTo>
                    <a:pt x="2612" y="16614"/>
                  </a:lnTo>
                  <a:lnTo>
                    <a:pt x="2586" y="16623"/>
                  </a:lnTo>
                  <a:cubicBezTo>
                    <a:pt x="2561" y="16631"/>
                    <a:pt x="2535" y="16640"/>
                    <a:pt x="2518" y="16649"/>
                  </a:cubicBezTo>
                  <a:lnTo>
                    <a:pt x="2493" y="16657"/>
                  </a:lnTo>
                  <a:lnTo>
                    <a:pt x="2433" y="16674"/>
                  </a:lnTo>
                  <a:lnTo>
                    <a:pt x="2408" y="16674"/>
                  </a:lnTo>
                  <a:lnTo>
                    <a:pt x="2357" y="16691"/>
                  </a:lnTo>
                  <a:lnTo>
                    <a:pt x="2297" y="16700"/>
                  </a:lnTo>
                  <a:lnTo>
                    <a:pt x="2246" y="16708"/>
                  </a:lnTo>
                  <a:lnTo>
                    <a:pt x="2229" y="16708"/>
                  </a:lnTo>
                  <a:lnTo>
                    <a:pt x="2187" y="16717"/>
                  </a:lnTo>
                  <a:cubicBezTo>
                    <a:pt x="1574" y="16785"/>
                    <a:pt x="791" y="16623"/>
                    <a:pt x="494" y="16555"/>
                  </a:cubicBezTo>
                  <a:lnTo>
                    <a:pt x="383" y="16529"/>
                  </a:lnTo>
                  <a:cubicBezTo>
                    <a:pt x="383" y="16529"/>
                    <a:pt x="17" y="8320"/>
                    <a:pt x="0" y="7240"/>
                  </a:cubicBezTo>
                  <a:cubicBezTo>
                    <a:pt x="0" y="7104"/>
                    <a:pt x="170" y="6151"/>
                    <a:pt x="451" y="4824"/>
                  </a:cubicBezTo>
                  <a:cubicBezTo>
                    <a:pt x="477" y="4679"/>
                    <a:pt x="511" y="4526"/>
                    <a:pt x="545" y="4373"/>
                  </a:cubicBezTo>
                  <a:cubicBezTo>
                    <a:pt x="791" y="3233"/>
                    <a:pt x="1115" y="1863"/>
                    <a:pt x="1472" y="536"/>
                  </a:cubicBezTo>
                  <a:cubicBezTo>
                    <a:pt x="1489" y="468"/>
                    <a:pt x="1514" y="392"/>
                    <a:pt x="1532" y="324"/>
                  </a:cubicBezTo>
                  <a:lnTo>
                    <a:pt x="1557" y="222"/>
                  </a:lnTo>
                  <a:cubicBezTo>
                    <a:pt x="1566" y="188"/>
                    <a:pt x="1583" y="154"/>
                    <a:pt x="1591" y="111"/>
                  </a:cubicBezTo>
                  <a:cubicBezTo>
                    <a:pt x="1931" y="358"/>
                    <a:pt x="1829" y="0"/>
                    <a:pt x="2893" y="205"/>
                  </a:cubicBezTo>
                  <a:cubicBezTo>
                    <a:pt x="3573" y="358"/>
                    <a:pt x="4628" y="1336"/>
                    <a:pt x="5530" y="11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659410" y="4620594"/>
              <a:ext cx="267121" cy="138415"/>
            </a:xfrm>
            <a:custGeom>
              <a:avLst/>
              <a:gdLst/>
              <a:ahLst/>
              <a:cxnLst/>
              <a:rect l="l" t="t" r="r" b="b"/>
              <a:pathLst>
                <a:path w="2366" h="1226" extrusionOk="0">
                  <a:moveTo>
                    <a:pt x="85" y="0"/>
                  </a:moveTo>
                  <a:cubicBezTo>
                    <a:pt x="60" y="17"/>
                    <a:pt x="26" y="43"/>
                    <a:pt x="0" y="60"/>
                  </a:cubicBezTo>
                  <a:cubicBezTo>
                    <a:pt x="366" y="230"/>
                    <a:pt x="766" y="332"/>
                    <a:pt x="1166" y="358"/>
                  </a:cubicBezTo>
                  <a:cubicBezTo>
                    <a:pt x="1608" y="383"/>
                    <a:pt x="1906" y="809"/>
                    <a:pt x="1787" y="1225"/>
                  </a:cubicBezTo>
                  <a:lnTo>
                    <a:pt x="2322" y="1225"/>
                  </a:lnTo>
                  <a:cubicBezTo>
                    <a:pt x="2348" y="1098"/>
                    <a:pt x="2357" y="970"/>
                    <a:pt x="2365" y="843"/>
                  </a:cubicBezTo>
                  <a:cubicBezTo>
                    <a:pt x="2365" y="570"/>
                    <a:pt x="2305" y="298"/>
                    <a:pt x="2195" y="43"/>
                  </a:cubicBezTo>
                  <a:cubicBezTo>
                    <a:pt x="2059" y="103"/>
                    <a:pt x="1914" y="137"/>
                    <a:pt x="1770" y="154"/>
                  </a:cubicBezTo>
                  <a:cubicBezTo>
                    <a:pt x="1666" y="165"/>
                    <a:pt x="1558" y="170"/>
                    <a:pt x="1448" y="170"/>
                  </a:cubicBezTo>
                  <a:cubicBezTo>
                    <a:pt x="907" y="170"/>
                    <a:pt x="326" y="5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921561" y="4567871"/>
              <a:ext cx="474519" cy="191140"/>
            </a:xfrm>
            <a:custGeom>
              <a:avLst/>
              <a:gdLst/>
              <a:ahLst/>
              <a:cxnLst/>
              <a:rect l="l" t="t" r="r" b="b"/>
              <a:pathLst>
                <a:path w="4203" h="1693" extrusionOk="0">
                  <a:moveTo>
                    <a:pt x="2472" y="1"/>
                  </a:moveTo>
                  <a:cubicBezTo>
                    <a:pt x="2403" y="1"/>
                    <a:pt x="2333" y="3"/>
                    <a:pt x="2263" y="8"/>
                  </a:cubicBezTo>
                  <a:cubicBezTo>
                    <a:pt x="2246" y="204"/>
                    <a:pt x="2153" y="382"/>
                    <a:pt x="2000" y="501"/>
                  </a:cubicBezTo>
                  <a:cubicBezTo>
                    <a:pt x="1821" y="663"/>
                    <a:pt x="1515" y="808"/>
                    <a:pt x="987" y="850"/>
                  </a:cubicBezTo>
                  <a:cubicBezTo>
                    <a:pt x="0" y="935"/>
                    <a:pt x="434" y="1692"/>
                    <a:pt x="434" y="1692"/>
                  </a:cubicBezTo>
                  <a:lnTo>
                    <a:pt x="3880" y="1692"/>
                  </a:lnTo>
                  <a:cubicBezTo>
                    <a:pt x="3880" y="1692"/>
                    <a:pt x="4203" y="1199"/>
                    <a:pt x="3684" y="255"/>
                  </a:cubicBezTo>
                  <a:cubicBezTo>
                    <a:pt x="3298" y="87"/>
                    <a:pt x="2887" y="1"/>
                    <a:pt x="2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895594" y="2760247"/>
              <a:ext cx="478470" cy="1867140"/>
            </a:xfrm>
            <a:custGeom>
              <a:avLst/>
              <a:gdLst/>
              <a:ahLst/>
              <a:cxnLst/>
              <a:rect l="l" t="t" r="r" b="b"/>
              <a:pathLst>
                <a:path w="4238" h="16538" extrusionOk="0">
                  <a:moveTo>
                    <a:pt x="4135" y="16359"/>
                  </a:moveTo>
                  <a:cubicBezTo>
                    <a:pt x="4110" y="16368"/>
                    <a:pt x="4059" y="16376"/>
                    <a:pt x="3991" y="16385"/>
                  </a:cubicBezTo>
                  <a:cubicBezTo>
                    <a:pt x="3659" y="16436"/>
                    <a:pt x="2919" y="16538"/>
                    <a:pt x="2638" y="16470"/>
                  </a:cubicBezTo>
                  <a:cubicBezTo>
                    <a:pt x="2510" y="16444"/>
                    <a:pt x="2383" y="16402"/>
                    <a:pt x="2264" y="16351"/>
                  </a:cubicBezTo>
                  <a:cubicBezTo>
                    <a:pt x="2264" y="16351"/>
                    <a:pt x="1498" y="10719"/>
                    <a:pt x="860" y="6117"/>
                  </a:cubicBezTo>
                  <a:cubicBezTo>
                    <a:pt x="826" y="5870"/>
                    <a:pt x="792" y="5632"/>
                    <a:pt x="758" y="5394"/>
                  </a:cubicBezTo>
                  <a:lnTo>
                    <a:pt x="715" y="5071"/>
                  </a:lnTo>
                  <a:lnTo>
                    <a:pt x="681" y="4849"/>
                  </a:lnTo>
                  <a:cubicBezTo>
                    <a:pt x="656" y="4688"/>
                    <a:pt x="639" y="4526"/>
                    <a:pt x="613" y="4373"/>
                  </a:cubicBezTo>
                  <a:cubicBezTo>
                    <a:pt x="350" y="2485"/>
                    <a:pt x="128" y="987"/>
                    <a:pt x="35" y="468"/>
                  </a:cubicBezTo>
                  <a:cubicBezTo>
                    <a:pt x="9" y="332"/>
                    <a:pt x="1" y="256"/>
                    <a:pt x="1" y="256"/>
                  </a:cubicBezTo>
                  <a:cubicBezTo>
                    <a:pt x="162" y="281"/>
                    <a:pt x="2604" y="656"/>
                    <a:pt x="3735" y="0"/>
                  </a:cubicBezTo>
                  <a:cubicBezTo>
                    <a:pt x="3735" y="0"/>
                    <a:pt x="3863" y="2017"/>
                    <a:pt x="3786" y="4756"/>
                  </a:cubicBezTo>
                  <a:cubicBezTo>
                    <a:pt x="3786" y="4918"/>
                    <a:pt x="3778" y="5071"/>
                    <a:pt x="3778" y="5232"/>
                  </a:cubicBezTo>
                  <a:cubicBezTo>
                    <a:pt x="3769" y="5453"/>
                    <a:pt x="3761" y="5683"/>
                    <a:pt x="3744" y="5913"/>
                  </a:cubicBezTo>
                  <a:cubicBezTo>
                    <a:pt x="4195" y="10285"/>
                    <a:pt x="4237" y="13152"/>
                    <a:pt x="4135" y="163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3147246" y="4609982"/>
              <a:ext cx="244993" cy="149028"/>
            </a:xfrm>
            <a:custGeom>
              <a:avLst/>
              <a:gdLst/>
              <a:ahLst/>
              <a:cxnLst/>
              <a:rect l="l" t="t" r="r" b="b"/>
              <a:pathLst>
                <a:path w="2170" h="1320" extrusionOk="0">
                  <a:moveTo>
                    <a:pt x="128" y="1"/>
                  </a:moveTo>
                  <a:cubicBezTo>
                    <a:pt x="94" y="43"/>
                    <a:pt x="52" y="86"/>
                    <a:pt x="1" y="128"/>
                  </a:cubicBezTo>
                  <a:cubicBezTo>
                    <a:pt x="290" y="188"/>
                    <a:pt x="579" y="222"/>
                    <a:pt x="877" y="248"/>
                  </a:cubicBezTo>
                  <a:cubicBezTo>
                    <a:pt x="1370" y="282"/>
                    <a:pt x="1694" y="783"/>
                    <a:pt x="1532" y="1251"/>
                  </a:cubicBezTo>
                  <a:cubicBezTo>
                    <a:pt x="1523" y="1277"/>
                    <a:pt x="1506" y="1302"/>
                    <a:pt x="1498" y="1319"/>
                  </a:cubicBezTo>
                  <a:lnTo>
                    <a:pt x="1881" y="1319"/>
                  </a:lnTo>
                  <a:cubicBezTo>
                    <a:pt x="1881" y="1319"/>
                    <a:pt x="2170" y="877"/>
                    <a:pt x="1753" y="9"/>
                  </a:cubicBezTo>
                  <a:cubicBezTo>
                    <a:pt x="1490" y="59"/>
                    <a:pt x="1224" y="85"/>
                    <a:pt x="957" y="85"/>
                  </a:cubicBezTo>
                  <a:cubicBezTo>
                    <a:pt x="679" y="85"/>
                    <a:pt x="402" y="57"/>
                    <a:pt x="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2557575" y="1943876"/>
              <a:ext cx="259444" cy="662836"/>
            </a:xfrm>
            <a:custGeom>
              <a:avLst/>
              <a:gdLst/>
              <a:ahLst/>
              <a:cxnLst/>
              <a:rect l="l" t="t" r="r" b="b"/>
              <a:pathLst>
                <a:path w="2298" h="5871" extrusionOk="0">
                  <a:moveTo>
                    <a:pt x="596" y="1"/>
                  </a:moveTo>
                  <a:cubicBezTo>
                    <a:pt x="596" y="1"/>
                    <a:pt x="298" y="800"/>
                    <a:pt x="281" y="1064"/>
                  </a:cubicBezTo>
                  <a:cubicBezTo>
                    <a:pt x="85" y="3029"/>
                    <a:pt x="0" y="5479"/>
                    <a:pt x="0" y="5479"/>
                  </a:cubicBezTo>
                  <a:lnTo>
                    <a:pt x="1846" y="5870"/>
                  </a:lnTo>
                  <a:lnTo>
                    <a:pt x="2297" y="434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803469" y="1718191"/>
              <a:ext cx="8693" cy="9709"/>
            </a:xfrm>
            <a:custGeom>
              <a:avLst/>
              <a:gdLst/>
              <a:ahLst/>
              <a:cxnLst/>
              <a:rect l="l" t="t" r="r" b="b"/>
              <a:pathLst>
                <a:path w="77" h="86" extrusionOk="0">
                  <a:moveTo>
                    <a:pt x="0" y="0"/>
                  </a:moveTo>
                  <a:lnTo>
                    <a:pt x="60" y="86"/>
                  </a:lnTo>
                  <a:cubicBezTo>
                    <a:pt x="68" y="34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C98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2596977" y="1756577"/>
              <a:ext cx="753043" cy="1552149"/>
            </a:xfrm>
            <a:custGeom>
              <a:avLst/>
              <a:gdLst/>
              <a:ahLst/>
              <a:cxnLst/>
              <a:rect l="l" t="t" r="r" b="b"/>
              <a:pathLst>
                <a:path w="6670" h="13748" extrusionOk="0">
                  <a:moveTo>
                    <a:pt x="6559" y="13586"/>
                  </a:moveTo>
                  <a:lnTo>
                    <a:pt x="6448" y="13603"/>
                  </a:lnTo>
                  <a:lnTo>
                    <a:pt x="6431" y="13603"/>
                  </a:lnTo>
                  <a:cubicBezTo>
                    <a:pt x="6227" y="13629"/>
                    <a:pt x="6040" y="13646"/>
                    <a:pt x="5844" y="13663"/>
                  </a:cubicBezTo>
                  <a:lnTo>
                    <a:pt x="5666" y="13680"/>
                  </a:lnTo>
                  <a:lnTo>
                    <a:pt x="5530" y="13697"/>
                  </a:lnTo>
                  <a:lnTo>
                    <a:pt x="5487" y="13697"/>
                  </a:lnTo>
                  <a:lnTo>
                    <a:pt x="5308" y="13705"/>
                  </a:lnTo>
                  <a:lnTo>
                    <a:pt x="5283" y="13705"/>
                  </a:lnTo>
                  <a:cubicBezTo>
                    <a:pt x="5181" y="13714"/>
                    <a:pt x="5070" y="13722"/>
                    <a:pt x="4977" y="13731"/>
                  </a:cubicBezTo>
                  <a:lnTo>
                    <a:pt x="4807" y="13739"/>
                  </a:lnTo>
                  <a:lnTo>
                    <a:pt x="4653" y="13739"/>
                  </a:lnTo>
                  <a:lnTo>
                    <a:pt x="4492" y="13739"/>
                  </a:lnTo>
                  <a:lnTo>
                    <a:pt x="4271" y="12710"/>
                  </a:lnTo>
                  <a:lnTo>
                    <a:pt x="3811" y="13748"/>
                  </a:lnTo>
                  <a:lnTo>
                    <a:pt x="3667" y="13748"/>
                  </a:lnTo>
                  <a:lnTo>
                    <a:pt x="3590" y="13748"/>
                  </a:lnTo>
                  <a:cubicBezTo>
                    <a:pt x="3505" y="13748"/>
                    <a:pt x="3420" y="13739"/>
                    <a:pt x="3335" y="13731"/>
                  </a:cubicBezTo>
                  <a:cubicBezTo>
                    <a:pt x="2918" y="13714"/>
                    <a:pt x="2501" y="13663"/>
                    <a:pt x="2093" y="13595"/>
                  </a:cubicBezTo>
                  <a:cubicBezTo>
                    <a:pt x="1880" y="13561"/>
                    <a:pt x="1685" y="13518"/>
                    <a:pt x="1514" y="13467"/>
                  </a:cubicBezTo>
                  <a:lnTo>
                    <a:pt x="1412" y="13442"/>
                  </a:lnTo>
                  <a:cubicBezTo>
                    <a:pt x="1310" y="13416"/>
                    <a:pt x="1225" y="13391"/>
                    <a:pt x="1140" y="13365"/>
                  </a:cubicBezTo>
                  <a:lnTo>
                    <a:pt x="1064" y="13331"/>
                  </a:lnTo>
                  <a:cubicBezTo>
                    <a:pt x="936" y="13289"/>
                    <a:pt x="825" y="13246"/>
                    <a:pt x="732" y="13204"/>
                  </a:cubicBezTo>
                  <a:lnTo>
                    <a:pt x="706" y="13195"/>
                  </a:lnTo>
                  <a:lnTo>
                    <a:pt x="681" y="13187"/>
                  </a:lnTo>
                  <a:cubicBezTo>
                    <a:pt x="587" y="13144"/>
                    <a:pt x="502" y="13093"/>
                    <a:pt x="417" y="13033"/>
                  </a:cubicBezTo>
                  <a:lnTo>
                    <a:pt x="604" y="12276"/>
                  </a:lnTo>
                  <a:lnTo>
                    <a:pt x="817" y="11383"/>
                  </a:lnTo>
                  <a:cubicBezTo>
                    <a:pt x="1098" y="10201"/>
                    <a:pt x="1208" y="8984"/>
                    <a:pt x="1123" y="7776"/>
                  </a:cubicBezTo>
                  <a:cubicBezTo>
                    <a:pt x="1115" y="7700"/>
                    <a:pt x="1106" y="7623"/>
                    <a:pt x="1106" y="7546"/>
                  </a:cubicBezTo>
                  <a:cubicBezTo>
                    <a:pt x="1098" y="7444"/>
                    <a:pt x="1081" y="7334"/>
                    <a:pt x="1072" y="7232"/>
                  </a:cubicBezTo>
                  <a:cubicBezTo>
                    <a:pt x="1021" y="6798"/>
                    <a:pt x="944" y="6372"/>
                    <a:pt x="842" y="5947"/>
                  </a:cubicBezTo>
                  <a:cubicBezTo>
                    <a:pt x="825" y="5854"/>
                    <a:pt x="800" y="5760"/>
                    <a:pt x="783" y="5683"/>
                  </a:cubicBezTo>
                  <a:cubicBezTo>
                    <a:pt x="655" y="5233"/>
                    <a:pt x="545" y="4799"/>
                    <a:pt x="442" y="4382"/>
                  </a:cubicBezTo>
                  <a:cubicBezTo>
                    <a:pt x="162" y="3225"/>
                    <a:pt x="0" y="2230"/>
                    <a:pt x="247" y="1660"/>
                  </a:cubicBezTo>
                  <a:cubicBezTo>
                    <a:pt x="613" y="809"/>
                    <a:pt x="2127" y="1"/>
                    <a:pt x="2127" y="1"/>
                  </a:cubicBezTo>
                  <a:lnTo>
                    <a:pt x="2212" y="26"/>
                  </a:lnTo>
                  <a:lnTo>
                    <a:pt x="2357" y="86"/>
                  </a:lnTo>
                  <a:cubicBezTo>
                    <a:pt x="2893" y="290"/>
                    <a:pt x="3420" y="545"/>
                    <a:pt x="3930" y="826"/>
                  </a:cubicBezTo>
                  <a:cubicBezTo>
                    <a:pt x="4015" y="885"/>
                    <a:pt x="4109" y="937"/>
                    <a:pt x="4194" y="996"/>
                  </a:cubicBezTo>
                  <a:cubicBezTo>
                    <a:pt x="4228" y="1030"/>
                    <a:pt x="4262" y="1073"/>
                    <a:pt x="4296" y="1115"/>
                  </a:cubicBezTo>
                  <a:cubicBezTo>
                    <a:pt x="4441" y="1285"/>
                    <a:pt x="4568" y="1472"/>
                    <a:pt x="4687" y="1660"/>
                  </a:cubicBezTo>
                  <a:cubicBezTo>
                    <a:pt x="5045" y="2306"/>
                    <a:pt x="5326" y="2995"/>
                    <a:pt x="5521" y="3710"/>
                  </a:cubicBezTo>
                  <a:cubicBezTo>
                    <a:pt x="5768" y="4594"/>
                    <a:pt x="5964" y="5488"/>
                    <a:pt x="6100" y="6398"/>
                  </a:cubicBezTo>
                  <a:cubicBezTo>
                    <a:pt x="6287" y="7521"/>
                    <a:pt x="6568" y="9316"/>
                    <a:pt x="6636" y="11128"/>
                  </a:cubicBezTo>
                  <a:cubicBezTo>
                    <a:pt x="6670" y="11953"/>
                    <a:pt x="6644" y="12770"/>
                    <a:pt x="6559" y="135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2662232" y="1717175"/>
              <a:ext cx="184479" cy="210446"/>
            </a:xfrm>
            <a:custGeom>
              <a:avLst/>
              <a:gdLst/>
              <a:ahLst/>
              <a:cxnLst/>
              <a:rect l="l" t="t" r="r" b="b"/>
              <a:pathLst>
                <a:path w="1634" h="1864" extrusionOk="0">
                  <a:moveTo>
                    <a:pt x="1336" y="1"/>
                  </a:moveTo>
                  <a:cubicBezTo>
                    <a:pt x="1336" y="9"/>
                    <a:pt x="1328" y="35"/>
                    <a:pt x="1311" y="95"/>
                  </a:cubicBezTo>
                  <a:lnTo>
                    <a:pt x="1302" y="112"/>
                  </a:lnTo>
                  <a:cubicBezTo>
                    <a:pt x="1302" y="120"/>
                    <a:pt x="1294" y="129"/>
                    <a:pt x="1294" y="146"/>
                  </a:cubicBezTo>
                  <a:lnTo>
                    <a:pt x="1285" y="163"/>
                  </a:lnTo>
                  <a:lnTo>
                    <a:pt x="1285" y="180"/>
                  </a:lnTo>
                  <a:lnTo>
                    <a:pt x="1277" y="205"/>
                  </a:lnTo>
                  <a:lnTo>
                    <a:pt x="1268" y="222"/>
                  </a:lnTo>
                  <a:cubicBezTo>
                    <a:pt x="1260" y="239"/>
                    <a:pt x="1251" y="248"/>
                    <a:pt x="1251" y="265"/>
                  </a:cubicBezTo>
                  <a:lnTo>
                    <a:pt x="1243" y="282"/>
                  </a:lnTo>
                  <a:cubicBezTo>
                    <a:pt x="1243" y="290"/>
                    <a:pt x="1234" y="290"/>
                    <a:pt x="1234" y="299"/>
                  </a:cubicBezTo>
                  <a:cubicBezTo>
                    <a:pt x="1175" y="435"/>
                    <a:pt x="1107" y="562"/>
                    <a:pt x="1013" y="690"/>
                  </a:cubicBezTo>
                  <a:lnTo>
                    <a:pt x="1004" y="707"/>
                  </a:lnTo>
                  <a:cubicBezTo>
                    <a:pt x="987" y="733"/>
                    <a:pt x="962" y="758"/>
                    <a:pt x="945" y="784"/>
                  </a:cubicBezTo>
                  <a:lnTo>
                    <a:pt x="928" y="809"/>
                  </a:lnTo>
                  <a:lnTo>
                    <a:pt x="877" y="860"/>
                  </a:lnTo>
                  <a:lnTo>
                    <a:pt x="860" y="886"/>
                  </a:lnTo>
                  <a:lnTo>
                    <a:pt x="817" y="937"/>
                  </a:lnTo>
                  <a:lnTo>
                    <a:pt x="809" y="945"/>
                  </a:lnTo>
                  <a:cubicBezTo>
                    <a:pt x="766" y="979"/>
                    <a:pt x="732" y="1022"/>
                    <a:pt x="698" y="1056"/>
                  </a:cubicBezTo>
                  <a:lnTo>
                    <a:pt x="673" y="1073"/>
                  </a:lnTo>
                  <a:lnTo>
                    <a:pt x="647" y="1098"/>
                  </a:lnTo>
                  <a:lnTo>
                    <a:pt x="622" y="1124"/>
                  </a:lnTo>
                  <a:lnTo>
                    <a:pt x="588" y="1149"/>
                  </a:lnTo>
                  <a:lnTo>
                    <a:pt x="528" y="1200"/>
                  </a:lnTo>
                  <a:lnTo>
                    <a:pt x="494" y="1226"/>
                  </a:lnTo>
                  <a:lnTo>
                    <a:pt x="460" y="1251"/>
                  </a:lnTo>
                  <a:lnTo>
                    <a:pt x="426" y="1277"/>
                  </a:lnTo>
                  <a:lnTo>
                    <a:pt x="392" y="1294"/>
                  </a:lnTo>
                  <a:lnTo>
                    <a:pt x="358" y="1320"/>
                  </a:lnTo>
                  <a:lnTo>
                    <a:pt x="324" y="1345"/>
                  </a:lnTo>
                  <a:lnTo>
                    <a:pt x="281" y="1371"/>
                  </a:lnTo>
                  <a:lnTo>
                    <a:pt x="247" y="1396"/>
                  </a:lnTo>
                  <a:lnTo>
                    <a:pt x="205" y="1413"/>
                  </a:lnTo>
                  <a:lnTo>
                    <a:pt x="94" y="1473"/>
                  </a:lnTo>
                  <a:lnTo>
                    <a:pt x="77" y="1481"/>
                  </a:lnTo>
                  <a:lnTo>
                    <a:pt x="35" y="1507"/>
                  </a:lnTo>
                  <a:lnTo>
                    <a:pt x="1" y="1524"/>
                  </a:lnTo>
                  <a:lnTo>
                    <a:pt x="77" y="1864"/>
                  </a:lnTo>
                  <a:cubicBezTo>
                    <a:pt x="77" y="1864"/>
                    <a:pt x="94" y="1855"/>
                    <a:pt x="128" y="1847"/>
                  </a:cubicBezTo>
                  <a:cubicBezTo>
                    <a:pt x="451" y="1728"/>
                    <a:pt x="766" y="1558"/>
                    <a:pt x="1030" y="1337"/>
                  </a:cubicBezTo>
                  <a:cubicBezTo>
                    <a:pt x="1319" y="1115"/>
                    <a:pt x="1523" y="801"/>
                    <a:pt x="1617" y="452"/>
                  </a:cubicBezTo>
                  <a:cubicBezTo>
                    <a:pt x="1625" y="426"/>
                    <a:pt x="1625" y="401"/>
                    <a:pt x="1634" y="375"/>
                  </a:cubicBezTo>
                  <a:lnTo>
                    <a:pt x="1566" y="282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2622830" y="1866089"/>
              <a:ext cx="39515" cy="58708"/>
            </a:xfrm>
            <a:custGeom>
              <a:avLst/>
              <a:gdLst/>
              <a:ahLst/>
              <a:cxnLst/>
              <a:rect l="l" t="t" r="r" b="b"/>
              <a:pathLst>
                <a:path w="350" h="520" extrusionOk="0">
                  <a:moveTo>
                    <a:pt x="256" y="1"/>
                  </a:moveTo>
                  <a:lnTo>
                    <a:pt x="256" y="1"/>
                  </a:lnTo>
                  <a:cubicBezTo>
                    <a:pt x="1" y="307"/>
                    <a:pt x="290" y="519"/>
                    <a:pt x="290" y="519"/>
                  </a:cubicBezTo>
                  <a:lnTo>
                    <a:pt x="350" y="205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611315" y="1640404"/>
              <a:ext cx="198027" cy="248832"/>
            </a:xfrm>
            <a:custGeom>
              <a:avLst/>
              <a:gdLst/>
              <a:ahLst/>
              <a:cxnLst/>
              <a:rect l="l" t="t" r="r" b="b"/>
              <a:pathLst>
                <a:path w="1754" h="2204" extrusionOk="0">
                  <a:moveTo>
                    <a:pt x="1200" y="0"/>
                  </a:moveTo>
                  <a:lnTo>
                    <a:pt x="247" y="894"/>
                  </a:lnTo>
                  <a:lnTo>
                    <a:pt x="239" y="902"/>
                  </a:lnTo>
                  <a:lnTo>
                    <a:pt x="1" y="1123"/>
                  </a:lnTo>
                  <a:lnTo>
                    <a:pt x="239" y="1710"/>
                  </a:lnTo>
                  <a:lnTo>
                    <a:pt x="443" y="2204"/>
                  </a:lnTo>
                  <a:lnTo>
                    <a:pt x="477" y="2187"/>
                  </a:lnTo>
                  <a:lnTo>
                    <a:pt x="520" y="2170"/>
                  </a:lnTo>
                  <a:lnTo>
                    <a:pt x="545" y="2161"/>
                  </a:lnTo>
                  <a:cubicBezTo>
                    <a:pt x="579" y="2136"/>
                    <a:pt x="613" y="2119"/>
                    <a:pt x="656" y="2102"/>
                  </a:cubicBezTo>
                  <a:lnTo>
                    <a:pt x="690" y="2076"/>
                  </a:lnTo>
                  <a:lnTo>
                    <a:pt x="732" y="2051"/>
                  </a:lnTo>
                  <a:lnTo>
                    <a:pt x="766" y="2034"/>
                  </a:lnTo>
                  <a:lnTo>
                    <a:pt x="800" y="2008"/>
                  </a:lnTo>
                  <a:lnTo>
                    <a:pt x="843" y="1983"/>
                  </a:lnTo>
                  <a:lnTo>
                    <a:pt x="877" y="1957"/>
                  </a:lnTo>
                  <a:lnTo>
                    <a:pt x="911" y="1931"/>
                  </a:lnTo>
                  <a:lnTo>
                    <a:pt x="945" y="1906"/>
                  </a:lnTo>
                  <a:lnTo>
                    <a:pt x="971" y="1880"/>
                  </a:lnTo>
                  <a:lnTo>
                    <a:pt x="1039" y="1838"/>
                  </a:lnTo>
                  <a:lnTo>
                    <a:pt x="1064" y="1812"/>
                  </a:lnTo>
                  <a:lnTo>
                    <a:pt x="1090" y="1787"/>
                  </a:lnTo>
                  <a:lnTo>
                    <a:pt x="1124" y="1761"/>
                  </a:lnTo>
                  <a:lnTo>
                    <a:pt x="1149" y="1736"/>
                  </a:lnTo>
                  <a:cubicBezTo>
                    <a:pt x="1183" y="1702"/>
                    <a:pt x="1217" y="1668"/>
                    <a:pt x="1251" y="1634"/>
                  </a:cubicBezTo>
                  <a:lnTo>
                    <a:pt x="1260" y="1617"/>
                  </a:lnTo>
                  <a:cubicBezTo>
                    <a:pt x="1277" y="1608"/>
                    <a:pt x="1294" y="1591"/>
                    <a:pt x="1302" y="1574"/>
                  </a:cubicBezTo>
                  <a:lnTo>
                    <a:pt x="1328" y="1549"/>
                  </a:lnTo>
                  <a:lnTo>
                    <a:pt x="1370" y="1498"/>
                  </a:lnTo>
                  <a:lnTo>
                    <a:pt x="1387" y="1472"/>
                  </a:lnTo>
                  <a:cubicBezTo>
                    <a:pt x="1413" y="1447"/>
                    <a:pt x="1430" y="1421"/>
                    <a:pt x="1447" y="1396"/>
                  </a:cubicBezTo>
                  <a:cubicBezTo>
                    <a:pt x="1455" y="1387"/>
                    <a:pt x="1455" y="1379"/>
                    <a:pt x="1464" y="1370"/>
                  </a:cubicBezTo>
                  <a:cubicBezTo>
                    <a:pt x="1549" y="1251"/>
                    <a:pt x="1626" y="1115"/>
                    <a:pt x="1685" y="979"/>
                  </a:cubicBezTo>
                  <a:cubicBezTo>
                    <a:pt x="1685" y="979"/>
                    <a:pt x="1685" y="970"/>
                    <a:pt x="1694" y="962"/>
                  </a:cubicBezTo>
                  <a:lnTo>
                    <a:pt x="1694" y="953"/>
                  </a:lnTo>
                  <a:cubicBezTo>
                    <a:pt x="1702" y="936"/>
                    <a:pt x="1711" y="919"/>
                    <a:pt x="1711" y="911"/>
                  </a:cubicBezTo>
                  <a:lnTo>
                    <a:pt x="1719" y="894"/>
                  </a:lnTo>
                  <a:lnTo>
                    <a:pt x="1728" y="868"/>
                  </a:lnTo>
                  <a:lnTo>
                    <a:pt x="1736" y="851"/>
                  </a:lnTo>
                  <a:lnTo>
                    <a:pt x="1745" y="826"/>
                  </a:lnTo>
                  <a:cubicBezTo>
                    <a:pt x="1745" y="817"/>
                    <a:pt x="1753" y="800"/>
                    <a:pt x="1753" y="783"/>
                  </a:cubicBezTo>
                  <a:cubicBezTo>
                    <a:pt x="1753" y="783"/>
                    <a:pt x="1753" y="775"/>
                    <a:pt x="1753" y="775"/>
                  </a:cubicBezTo>
                  <a:lnTo>
                    <a:pt x="1694" y="698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2300165" y="1454121"/>
              <a:ext cx="454423" cy="415020"/>
            </a:xfrm>
            <a:custGeom>
              <a:avLst/>
              <a:gdLst/>
              <a:ahLst/>
              <a:cxnLst/>
              <a:rect l="l" t="t" r="r" b="b"/>
              <a:pathLst>
                <a:path w="4025" h="3676" extrusionOk="0">
                  <a:moveTo>
                    <a:pt x="4016" y="1676"/>
                  </a:moveTo>
                  <a:cubicBezTo>
                    <a:pt x="3999" y="1974"/>
                    <a:pt x="3956" y="2229"/>
                    <a:pt x="3880" y="2382"/>
                  </a:cubicBezTo>
                  <a:lnTo>
                    <a:pt x="3854" y="2399"/>
                  </a:lnTo>
                  <a:cubicBezTo>
                    <a:pt x="3590" y="2646"/>
                    <a:pt x="3233" y="2926"/>
                    <a:pt x="2918" y="3165"/>
                  </a:cubicBezTo>
                  <a:cubicBezTo>
                    <a:pt x="2655" y="3360"/>
                    <a:pt x="2425" y="3530"/>
                    <a:pt x="2297" y="3616"/>
                  </a:cubicBezTo>
                  <a:cubicBezTo>
                    <a:pt x="2238" y="3658"/>
                    <a:pt x="2178" y="3675"/>
                    <a:pt x="2110" y="3675"/>
                  </a:cubicBezTo>
                  <a:lnTo>
                    <a:pt x="1727" y="3675"/>
                  </a:lnTo>
                  <a:cubicBezTo>
                    <a:pt x="1625" y="3675"/>
                    <a:pt x="1532" y="3641"/>
                    <a:pt x="1455" y="3581"/>
                  </a:cubicBezTo>
                  <a:cubicBezTo>
                    <a:pt x="1157" y="3352"/>
                    <a:pt x="894" y="3105"/>
                    <a:pt x="656" y="2824"/>
                  </a:cubicBezTo>
                  <a:cubicBezTo>
                    <a:pt x="494" y="2637"/>
                    <a:pt x="366" y="2425"/>
                    <a:pt x="281" y="2195"/>
                  </a:cubicBezTo>
                  <a:cubicBezTo>
                    <a:pt x="213" y="1982"/>
                    <a:pt x="171" y="1770"/>
                    <a:pt x="171" y="1548"/>
                  </a:cubicBezTo>
                  <a:lnTo>
                    <a:pt x="171" y="1319"/>
                  </a:lnTo>
                  <a:lnTo>
                    <a:pt x="162" y="1302"/>
                  </a:lnTo>
                  <a:cubicBezTo>
                    <a:pt x="103" y="1166"/>
                    <a:pt x="60" y="1021"/>
                    <a:pt x="43" y="868"/>
                  </a:cubicBezTo>
                  <a:cubicBezTo>
                    <a:pt x="34" y="842"/>
                    <a:pt x="26" y="808"/>
                    <a:pt x="26" y="774"/>
                  </a:cubicBezTo>
                  <a:cubicBezTo>
                    <a:pt x="9" y="638"/>
                    <a:pt x="0" y="502"/>
                    <a:pt x="0" y="374"/>
                  </a:cubicBezTo>
                  <a:lnTo>
                    <a:pt x="0" y="213"/>
                  </a:lnTo>
                  <a:cubicBezTo>
                    <a:pt x="1200" y="306"/>
                    <a:pt x="2408" y="255"/>
                    <a:pt x="3599" y="68"/>
                  </a:cubicBezTo>
                  <a:cubicBezTo>
                    <a:pt x="3718" y="43"/>
                    <a:pt x="3837" y="26"/>
                    <a:pt x="3948" y="0"/>
                  </a:cubicBezTo>
                  <a:cubicBezTo>
                    <a:pt x="3948" y="0"/>
                    <a:pt x="4007" y="570"/>
                    <a:pt x="4016" y="1174"/>
                  </a:cubicBezTo>
                  <a:cubicBezTo>
                    <a:pt x="4024" y="1336"/>
                    <a:pt x="4024" y="1514"/>
                    <a:pt x="4016" y="1676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2595960" y="1424315"/>
              <a:ext cx="230655" cy="175785"/>
            </a:xfrm>
            <a:custGeom>
              <a:avLst/>
              <a:gdLst/>
              <a:ahLst/>
              <a:cxnLst/>
              <a:rect l="l" t="t" r="r" b="b"/>
              <a:pathLst>
                <a:path w="2043" h="1557" extrusionOk="0">
                  <a:moveTo>
                    <a:pt x="1506" y="0"/>
                  </a:moveTo>
                  <a:cubicBezTo>
                    <a:pt x="1345" y="9"/>
                    <a:pt x="1183" y="51"/>
                    <a:pt x="1030" y="111"/>
                  </a:cubicBezTo>
                  <a:cubicBezTo>
                    <a:pt x="970" y="153"/>
                    <a:pt x="970" y="341"/>
                    <a:pt x="945" y="383"/>
                  </a:cubicBezTo>
                  <a:cubicBezTo>
                    <a:pt x="945" y="400"/>
                    <a:pt x="945" y="417"/>
                    <a:pt x="945" y="426"/>
                  </a:cubicBezTo>
                  <a:lnTo>
                    <a:pt x="843" y="451"/>
                  </a:lnTo>
                  <a:lnTo>
                    <a:pt x="817" y="460"/>
                  </a:lnTo>
                  <a:cubicBezTo>
                    <a:pt x="741" y="477"/>
                    <a:pt x="664" y="494"/>
                    <a:pt x="588" y="502"/>
                  </a:cubicBezTo>
                  <a:lnTo>
                    <a:pt x="469" y="528"/>
                  </a:lnTo>
                  <a:lnTo>
                    <a:pt x="383" y="545"/>
                  </a:lnTo>
                  <a:lnTo>
                    <a:pt x="324" y="545"/>
                  </a:lnTo>
                  <a:cubicBezTo>
                    <a:pt x="213" y="562"/>
                    <a:pt x="111" y="579"/>
                    <a:pt x="1" y="587"/>
                  </a:cubicBezTo>
                  <a:cubicBezTo>
                    <a:pt x="145" y="749"/>
                    <a:pt x="256" y="945"/>
                    <a:pt x="324" y="1149"/>
                  </a:cubicBezTo>
                  <a:cubicBezTo>
                    <a:pt x="358" y="1293"/>
                    <a:pt x="486" y="1404"/>
                    <a:pt x="639" y="1421"/>
                  </a:cubicBezTo>
                  <a:lnTo>
                    <a:pt x="749" y="1438"/>
                  </a:lnTo>
                  <a:lnTo>
                    <a:pt x="843" y="1447"/>
                  </a:lnTo>
                  <a:lnTo>
                    <a:pt x="1098" y="843"/>
                  </a:lnTo>
                  <a:lnTo>
                    <a:pt x="1379" y="1549"/>
                  </a:lnTo>
                  <a:cubicBezTo>
                    <a:pt x="1410" y="1554"/>
                    <a:pt x="1441" y="1556"/>
                    <a:pt x="1472" y="1556"/>
                  </a:cubicBezTo>
                  <a:cubicBezTo>
                    <a:pt x="1652" y="1556"/>
                    <a:pt x="1824" y="1474"/>
                    <a:pt x="1940" y="1336"/>
                  </a:cubicBezTo>
                  <a:cubicBezTo>
                    <a:pt x="2000" y="1259"/>
                    <a:pt x="2042" y="1157"/>
                    <a:pt x="2042" y="1055"/>
                  </a:cubicBezTo>
                  <a:cubicBezTo>
                    <a:pt x="2000" y="723"/>
                    <a:pt x="1915" y="392"/>
                    <a:pt x="1804" y="77"/>
                  </a:cubicBezTo>
                  <a:cubicBezTo>
                    <a:pt x="1711" y="34"/>
                    <a:pt x="1608" y="9"/>
                    <a:pt x="1506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2674764" y="1484829"/>
              <a:ext cx="127803" cy="164270"/>
            </a:xfrm>
            <a:custGeom>
              <a:avLst/>
              <a:gdLst/>
              <a:ahLst/>
              <a:cxnLst/>
              <a:rect l="l" t="t" r="r" b="b"/>
              <a:pathLst>
                <a:path w="1132" h="1455" extrusionOk="0">
                  <a:moveTo>
                    <a:pt x="1089" y="774"/>
                  </a:moveTo>
                  <a:cubicBezTo>
                    <a:pt x="1055" y="1115"/>
                    <a:pt x="868" y="1378"/>
                    <a:pt x="638" y="1438"/>
                  </a:cubicBezTo>
                  <a:cubicBezTo>
                    <a:pt x="587" y="1455"/>
                    <a:pt x="545" y="1455"/>
                    <a:pt x="494" y="1455"/>
                  </a:cubicBezTo>
                  <a:cubicBezTo>
                    <a:pt x="204" y="1429"/>
                    <a:pt x="0" y="1081"/>
                    <a:pt x="43" y="681"/>
                  </a:cubicBezTo>
                  <a:cubicBezTo>
                    <a:pt x="51" y="426"/>
                    <a:pt x="187" y="187"/>
                    <a:pt x="409" y="51"/>
                  </a:cubicBezTo>
                  <a:cubicBezTo>
                    <a:pt x="477" y="17"/>
                    <a:pt x="553" y="0"/>
                    <a:pt x="630" y="9"/>
                  </a:cubicBezTo>
                  <a:cubicBezTo>
                    <a:pt x="927" y="34"/>
                    <a:pt x="1132" y="375"/>
                    <a:pt x="1089" y="77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2691021" y="1521070"/>
              <a:ext cx="93255" cy="120577"/>
            </a:xfrm>
            <a:custGeom>
              <a:avLst/>
              <a:gdLst/>
              <a:ahLst/>
              <a:cxnLst/>
              <a:rect l="l" t="t" r="r" b="b"/>
              <a:pathLst>
                <a:path w="826" h="1068" extrusionOk="0">
                  <a:moveTo>
                    <a:pt x="427" y="1"/>
                  </a:moveTo>
                  <a:cubicBezTo>
                    <a:pt x="227" y="1"/>
                    <a:pt x="51" y="214"/>
                    <a:pt x="26" y="496"/>
                  </a:cubicBezTo>
                  <a:cubicBezTo>
                    <a:pt x="1" y="794"/>
                    <a:pt x="145" y="1049"/>
                    <a:pt x="358" y="1066"/>
                  </a:cubicBezTo>
                  <a:cubicBezTo>
                    <a:pt x="369" y="1067"/>
                    <a:pt x="380" y="1068"/>
                    <a:pt x="390" y="1068"/>
                  </a:cubicBezTo>
                  <a:cubicBezTo>
                    <a:pt x="590" y="1068"/>
                    <a:pt x="768" y="847"/>
                    <a:pt x="800" y="573"/>
                  </a:cubicBezTo>
                  <a:cubicBezTo>
                    <a:pt x="826" y="275"/>
                    <a:pt x="673" y="20"/>
                    <a:pt x="460" y="3"/>
                  </a:cubicBezTo>
                  <a:cubicBezTo>
                    <a:pt x="449" y="1"/>
                    <a:pt x="438" y="1"/>
                    <a:pt x="427" y="1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2297230" y="1210146"/>
              <a:ext cx="516856" cy="287105"/>
            </a:xfrm>
            <a:custGeom>
              <a:avLst/>
              <a:gdLst/>
              <a:ahLst/>
              <a:cxnLst/>
              <a:rect l="l" t="t" r="r" b="b"/>
              <a:pathLst>
                <a:path w="4578" h="2543" extrusionOk="0">
                  <a:moveTo>
                    <a:pt x="1260" y="0"/>
                  </a:moveTo>
                  <a:lnTo>
                    <a:pt x="1209" y="9"/>
                  </a:lnTo>
                  <a:lnTo>
                    <a:pt x="1115" y="26"/>
                  </a:lnTo>
                  <a:lnTo>
                    <a:pt x="1090" y="26"/>
                  </a:lnTo>
                  <a:cubicBezTo>
                    <a:pt x="979" y="43"/>
                    <a:pt x="869" y="60"/>
                    <a:pt x="775" y="85"/>
                  </a:cubicBezTo>
                  <a:lnTo>
                    <a:pt x="758" y="85"/>
                  </a:lnTo>
                  <a:lnTo>
                    <a:pt x="716" y="102"/>
                  </a:lnTo>
                  <a:lnTo>
                    <a:pt x="699" y="102"/>
                  </a:lnTo>
                  <a:lnTo>
                    <a:pt x="571" y="136"/>
                  </a:lnTo>
                  <a:lnTo>
                    <a:pt x="562" y="136"/>
                  </a:lnTo>
                  <a:lnTo>
                    <a:pt x="545" y="145"/>
                  </a:lnTo>
                  <a:cubicBezTo>
                    <a:pt x="418" y="187"/>
                    <a:pt x="307" y="273"/>
                    <a:pt x="231" y="383"/>
                  </a:cubicBezTo>
                  <a:cubicBezTo>
                    <a:pt x="197" y="443"/>
                    <a:pt x="163" y="511"/>
                    <a:pt x="154" y="579"/>
                  </a:cubicBezTo>
                  <a:cubicBezTo>
                    <a:pt x="137" y="621"/>
                    <a:pt x="137" y="664"/>
                    <a:pt x="137" y="706"/>
                  </a:cubicBezTo>
                  <a:cubicBezTo>
                    <a:pt x="129" y="1013"/>
                    <a:pt x="112" y="1481"/>
                    <a:pt x="43" y="2033"/>
                  </a:cubicBezTo>
                  <a:cubicBezTo>
                    <a:pt x="43" y="2076"/>
                    <a:pt x="35" y="2119"/>
                    <a:pt x="35" y="2153"/>
                  </a:cubicBezTo>
                  <a:cubicBezTo>
                    <a:pt x="18" y="2229"/>
                    <a:pt x="9" y="2314"/>
                    <a:pt x="1" y="2391"/>
                  </a:cubicBezTo>
                  <a:lnTo>
                    <a:pt x="26" y="2399"/>
                  </a:lnTo>
                  <a:cubicBezTo>
                    <a:pt x="562" y="2495"/>
                    <a:pt x="1103" y="2543"/>
                    <a:pt x="1641" y="2543"/>
                  </a:cubicBezTo>
                  <a:cubicBezTo>
                    <a:pt x="1821" y="2543"/>
                    <a:pt x="2000" y="2537"/>
                    <a:pt x="2179" y="2527"/>
                  </a:cubicBezTo>
                  <a:lnTo>
                    <a:pt x="2408" y="2510"/>
                  </a:lnTo>
                  <a:cubicBezTo>
                    <a:pt x="2834" y="2476"/>
                    <a:pt x="3259" y="2408"/>
                    <a:pt x="3676" y="2306"/>
                  </a:cubicBezTo>
                  <a:cubicBezTo>
                    <a:pt x="3948" y="2238"/>
                    <a:pt x="4212" y="2153"/>
                    <a:pt x="4476" y="2050"/>
                  </a:cubicBezTo>
                  <a:cubicBezTo>
                    <a:pt x="4544" y="2025"/>
                    <a:pt x="4578" y="1957"/>
                    <a:pt x="4561" y="1889"/>
                  </a:cubicBezTo>
                  <a:lnTo>
                    <a:pt x="4544" y="1846"/>
                  </a:lnTo>
                  <a:cubicBezTo>
                    <a:pt x="4527" y="1804"/>
                    <a:pt x="4518" y="1761"/>
                    <a:pt x="4501" y="1719"/>
                  </a:cubicBezTo>
                  <a:cubicBezTo>
                    <a:pt x="4357" y="1268"/>
                    <a:pt x="4246" y="877"/>
                    <a:pt x="4178" y="630"/>
                  </a:cubicBezTo>
                  <a:lnTo>
                    <a:pt x="4178" y="621"/>
                  </a:lnTo>
                  <a:cubicBezTo>
                    <a:pt x="4169" y="587"/>
                    <a:pt x="4152" y="553"/>
                    <a:pt x="4135" y="511"/>
                  </a:cubicBezTo>
                  <a:cubicBezTo>
                    <a:pt x="4067" y="366"/>
                    <a:pt x="3940" y="256"/>
                    <a:pt x="3787" y="204"/>
                  </a:cubicBezTo>
                  <a:lnTo>
                    <a:pt x="3736" y="187"/>
                  </a:lnTo>
                  <a:lnTo>
                    <a:pt x="3719" y="179"/>
                  </a:lnTo>
                  <a:lnTo>
                    <a:pt x="3701" y="179"/>
                  </a:lnTo>
                  <a:lnTo>
                    <a:pt x="3676" y="170"/>
                  </a:lnTo>
                  <a:lnTo>
                    <a:pt x="3582" y="136"/>
                  </a:lnTo>
                  <a:lnTo>
                    <a:pt x="3548" y="128"/>
                  </a:lnTo>
                  <a:lnTo>
                    <a:pt x="3523" y="128"/>
                  </a:lnTo>
                  <a:lnTo>
                    <a:pt x="3506" y="119"/>
                  </a:lnTo>
                  <a:cubicBezTo>
                    <a:pt x="3438" y="102"/>
                    <a:pt x="3361" y="85"/>
                    <a:pt x="3285" y="68"/>
                  </a:cubicBezTo>
                  <a:lnTo>
                    <a:pt x="3259" y="68"/>
                  </a:lnTo>
                  <a:lnTo>
                    <a:pt x="3200" y="60"/>
                  </a:lnTo>
                  <a:lnTo>
                    <a:pt x="3157" y="51"/>
                  </a:lnTo>
                  <a:cubicBezTo>
                    <a:pt x="3097" y="43"/>
                    <a:pt x="3029" y="34"/>
                    <a:pt x="2961" y="26"/>
                  </a:cubicBezTo>
                  <a:lnTo>
                    <a:pt x="2944" y="26"/>
                  </a:lnTo>
                  <a:lnTo>
                    <a:pt x="2893" y="17"/>
                  </a:lnTo>
                  <a:lnTo>
                    <a:pt x="2842" y="17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2300165" y="1404107"/>
              <a:ext cx="510082" cy="66385"/>
            </a:xfrm>
            <a:custGeom>
              <a:avLst/>
              <a:gdLst/>
              <a:ahLst/>
              <a:cxnLst/>
              <a:rect l="l" t="t" r="r" b="b"/>
              <a:pathLst>
                <a:path w="4518" h="588" extrusionOk="0">
                  <a:moveTo>
                    <a:pt x="4484" y="1"/>
                  </a:moveTo>
                  <a:cubicBezTo>
                    <a:pt x="3756" y="362"/>
                    <a:pt x="2784" y="464"/>
                    <a:pt x="1922" y="464"/>
                  </a:cubicBezTo>
                  <a:cubicBezTo>
                    <a:pt x="1060" y="464"/>
                    <a:pt x="307" y="362"/>
                    <a:pt x="17" y="315"/>
                  </a:cubicBezTo>
                  <a:cubicBezTo>
                    <a:pt x="9" y="358"/>
                    <a:pt x="9" y="401"/>
                    <a:pt x="0" y="443"/>
                  </a:cubicBezTo>
                  <a:cubicBezTo>
                    <a:pt x="528" y="520"/>
                    <a:pt x="1064" y="571"/>
                    <a:pt x="1600" y="588"/>
                  </a:cubicBezTo>
                  <a:lnTo>
                    <a:pt x="1906" y="588"/>
                  </a:lnTo>
                  <a:cubicBezTo>
                    <a:pt x="2723" y="588"/>
                    <a:pt x="3752" y="494"/>
                    <a:pt x="4518" y="111"/>
                  </a:cubicBezTo>
                  <a:cubicBezTo>
                    <a:pt x="4509" y="69"/>
                    <a:pt x="4492" y="35"/>
                    <a:pt x="4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2311681" y="1266822"/>
              <a:ext cx="457245" cy="69208"/>
            </a:xfrm>
            <a:custGeom>
              <a:avLst/>
              <a:gdLst/>
              <a:ahLst/>
              <a:cxnLst/>
              <a:rect l="l" t="t" r="r" b="b"/>
              <a:pathLst>
                <a:path w="4050" h="613" extrusionOk="0">
                  <a:moveTo>
                    <a:pt x="4007" y="0"/>
                  </a:moveTo>
                  <a:cubicBezTo>
                    <a:pt x="3360" y="318"/>
                    <a:pt x="2648" y="485"/>
                    <a:pt x="1933" y="485"/>
                  </a:cubicBezTo>
                  <a:cubicBezTo>
                    <a:pt x="1671" y="485"/>
                    <a:pt x="1409" y="463"/>
                    <a:pt x="1149" y="417"/>
                  </a:cubicBezTo>
                  <a:cubicBezTo>
                    <a:pt x="758" y="358"/>
                    <a:pt x="375" y="238"/>
                    <a:pt x="18" y="77"/>
                  </a:cubicBezTo>
                  <a:cubicBezTo>
                    <a:pt x="9" y="119"/>
                    <a:pt x="1" y="162"/>
                    <a:pt x="1" y="204"/>
                  </a:cubicBezTo>
                  <a:cubicBezTo>
                    <a:pt x="358" y="366"/>
                    <a:pt x="732" y="477"/>
                    <a:pt x="1115" y="545"/>
                  </a:cubicBezTo>
                  <a:cubicBezTo>
                    <a:pt x="1387" y="587"/>
                    <a:pt x="1651" y="613"/>
                    <a:pt x="1923" y="613"/>
                  </a:cubicBezTo>
                  <a:cubicBezTo>
                    <a:pt x="2663" y="604"/>
                    <a:pt x="3386" y="443"/>
                    <a:pt x="4050" y="119"/>
                  </a:cubicBezTo>
                  <a:lnTo>
                    <a:pt x="4050" y="111"/>
                  </a:lnTo>
                  <a:cubicBezTo>
                    <a:pt x="4033" y="68"/>
                    <a:pt x="4024" y="34"/>
                    <a:pt x="4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2629604" y="1724965"/>
              <a:ext cx="105787" cy="107594"/>
            </a:xfrm>
            <a:custGeom>
              <a:avLst/>
              <a:gdLst/>
              <a:ahLst/>
              <a:cxnLst/>
              <a:rect l="l" t="t" r="r" b="b"/>
              <a:pathLst>
                <a:path w="937" h="953" extrusionOk="0">
                  <a:moveTo>
                    <a:pt x="936" y="0"/>
                  </a:moveTo>
                  <a:cubicBezTo>
                    <a:pt x="672" y="247"/>
                    <a:pt x="315" y="527"/>
                    <a:pt x="0" y="766"/>
                  </a:cubicBezTo>
                  <a:lnTo>
                    <a:pt x="77" y="953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2374114" y="1684547"/>
              <a:ext cx="73159" cy="52047"/>
            </a:xfrm>
            <a:custGeom>
              <a:avLst/>
              <a:gdLst/>
              <a:ahLst/>
              <a:cxnLst/>
              <a:rect l="l" t="t" r="r" b="b"/>
              <a:pathLst>
                <a:path w="648" h="461" extrusionOk="0">
                  <a:moveTo>
                    <a:pt x="43" y="213"/>
                  </a:moveTo>
                  <a:cubicBezTo>
                    <a:pt x="1" y="290"/>
                    <a:pt x="43" y="392"/>
                    <a:pt x="128" y="426"/>
                  </a:cubicBezTo>
                  <a:cubicBezTo>
                    <a:pt x="230" y="460"/>
                    <a:pt x="332" y="460"/>
                    <a:pt x="434" y="435"/>
                  </a:cubicBezTo>
                  <a:cubicBezTo>
                    <a:pt x="647" y="384"/>
                    <a:pt x="154" y="1"/>
                    <a:pt x="43" y="213"/>
                  </a:cubicBezTo>
                  <a:close/>
                </a:path>
              </a:pathLst>
            </a:custGeom>
            <a:solidFill>
              <a:srgbClr val="FE9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2376033" y="1698998"/>
              <a:ext cx="43354" cy="19306"/>
            </a:xfrm>
            <a:custGeom>
              <a:avLst/>
              <a:gdLst/>
              <a:ahLst/>
              <a:cxnLst/>
              <a:rect l="l" t="t" r="r" b="b"/>
              <a:pathLst>
                <a:path w="384" h="171" extrusionOk="0">
                  <a:moveTo>
                    <a:pt x="154" y="0"/>
                  </a:moveTo>
                  <a:cubicBezTo>
                    <a:pt x="137" y="0"/>
                    <a:pt x="111" y="0"/>
                    <a:pt x="94" y="9"/>
                  </a:cubicBezTo>
                  <a:cubicBezTo>
                    <a:pt x="69" y="17"/>
                    <a:pt x="52" y="34"/>
                    <a:pt x="35" y="51"/>
                  </a:cubicBezTo>
                  <a:cubicBezTo>
                    <a:pt x="9" y="85"/>
                    <a:pt x="1" y="128"/>
                    <a:pt x="9" y="170"/>
                  </a:cubicBezTo>
                  <a:cubicBezTo>
                    <a:pt x="9" y="128"/>
                    <a:pt x="26" y="94"/>
                    <a:pt x="52" y="68"/>
                  </a:cubicBezTo>
                  <a:cubicBezTo>
                    <a:pt x="73" y="47"/>
                    <a:pt x="105" y="32"/>
                    <a:pt x="140" y="32"/>
                  </a:cubicBezTo>
                  <a:cubicBezTo>
                    <a:pt x="147" y="32"/>
                    <a:pt x="155" y="33"/>
                    <a:pt x="162" y="34"/>
                  </a:cubicBezTo>
                  <a:cubicBezTo>
                    <a:pt x="196" y="43"/>
                    <a:pt x="239" y="51"/>
                    <a:pt x="273" y="68"/>
                  </a:cubicBezTo>
                  <a:cubicBezTo>
                    <a:pt x="307" y="77"/>
                    <a:pt x="341" y="102"/>
                    <a:pt x="383" y="119"/>
                  </a:cubicBezTo>
                  <a:cubicBezTo>
                    <a:pt x="349" y="85"/>
                    <a:pt x="315" y="60"/>
                    <a:pt x="281" y="43"/>
                  </a:cubicBezTo>
                  <a:cubicBezTo>
                    <a:pt x="239" y="17"/>
                    <a:pt x="196" y="9"/>
                    <a:pt x="154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2355825" y="1569278"/>
              <a:ext cx="26080" cy="127916"/>
            </a:xfrm>
            <a:custGeom>
              <a:avLst/>
              <a:gdLst/>
              <a:ahLst/>
              <a:cxnLst/>
              <a:rect l="l" t="t" r="r" b="b"/>
              <a:pathLst>
                <a:path w="231" h="1133" extrusionOk="0">
                  <a:moveTo>
                    <a:pt x="1" y="1"/>
                  </a:moveTo>
                  <a:cubicBezTo>
                    <a:pt x="18" y="52"/>
                    <a:pt x="35" y="94"/>
                    <a:pt x="43" y="137"/>
                  </a:cubicBezTo>
                  <a:cubicBezTo>
                    <a:pt x="60" y="188"/>
                    <a:pt x="77" y="231"/>
                    <a:pt x="86" y="282"/>
                  </a:cubicBezTo>
                  <a:cubicBezTo>
                    <a:pt x="120" y="367"/>
                    <a:pt x="145" y="460"/>
                    <a:pt x="163" y="554"/>
                  </a:cubicBezTo>
                  <a:cubicBezTo>
                    <a:pt x="163" y="579"/>
                    <a:pt x="171" y="605"/>
                    <a:pt x="171" y="630"/>
                  </a:cubicBezTo>
                  <a:cubicBezTo>
                    <a:pt x="180" y="656"/>
                    <a:pt x="188" y="673"/>
                    <a:pt x="188" y="698"/>
                  </a:cubicBezTo>
                  <a:lnTo>
                    <a:pt x="197" y="767"/>
                  </a:lnTo>
                  <a:cubicBezTo>
                    <a:pt x="197" y="792"/>
                    <a:pt x="197" y="818"/>
                    <a:pt x="197" y="843"/>
                  </a:cubicBezTo>
                  <a:lnTo>
                    <a:pt x="197" y="911"/>
                  </a:lnTo>
                  <a:lnTo>
                    <a:pt x="197" y="954"/>
                  </a:lnTo>
                  <a:lnTo>
                    <a:pt x="197" y="988"/>
                  </a:lnTo>
                  <a:cubicBezTo>
                    <a:pt x="197" y="1013"/>
                    <a:pt x="205" y="1030"/>
                    <a:pt x="197" y="1056"/>
                  </a:cubicBezTo>
                  <a:cubicBezTo>
                    <a:pt x="197" y="1081"/>
                    <a:pt x="188" y="1107"/>
                    <a:pt x="188" y="1132"/>
                  </a:cubicBezTo>
                  <a:cubicBezTo>
                    <a:pt x="222" y="1039"/>
                    <a:pt x="231" y="937"/>
                    <a:pt x="231" y="843"/>
                  </a:cubicBezTo>
                  <a:cubicBezTo>
                    <a:pt x="222" y="741"/>
                    <a:pt x="214" y="647"/>
                    <a:pt x="197" y="554"/>
                  </a:cubicBezTo>
                  <a:cubicBezTo>
                    <a:pt x="171" y="460"/>
                    <a:pt x="145" y="367"/>
                    <a:pt x="120" y="273"/>
                  </a:cubicBezTo>
                  <a:cubicBezTo>
                    <a:pt x="86" y="180"/>
                    <a:pt x="43" y="94"/>
                    <a:pt x="1" y="1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2392404" y="1589486"/>
              <a:ext cx="108610" cy="20661"/>
            </a:xfrm>
            <a:custGeom>
              <a:avLst/>
              <a:gdLst/>
              <a:ahLst/>
              <a:cxnLst/>
              <a:rect l="l" t="t" r="r" b="b"/>
              <a:pathLst>
                <a:path w="962" h="183" extrusionOk="0">
                  <a:moveTo>
                    <a:pt x="961" y="1"/>
                  </a:moveTo>
                  <a:lnTo>
                    <a:pt x="961" y="1"/>
                  </a:lnTo>
                  <a:cubicBezTo>
                    <a:pt x="851" y="26"/>
                    <a:pt x="740" y="52"/>
                    <a:pt x="630" y="77"/>
                  </a:cubicBezTo>
                  <a:cubicBezTo>
                    <a:pt x="570" y="86"/>
                    <a:pt x="519" y="103"/>
                    <a:pt x="460" y="111"/>
                  </a:cubicBezTo>
                  <a:cubicBezTo>
                    <a:pt x="408" y="120"/>
                    <a:pt x="357" y="120"/>
                    <a:pt x="298" y="128"/>
                  </a:cubicBezTo>
                  <a:cubicBezTo>
                    <a:pt x="272" y="120"/>
                    <a:pt x="255" y="111"/>
                    <a:pt x="230" y="103"/>
                  </a:cubicBezTo>
                  <a:lnTo>
                    <a:pt x="153" y="69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43" y="35"/>
                    <a:pt x="85" y="69"/>
                    <a:pt x="136" y="103"/>
                  </a:cubicBezTo>
                  <a:cubicBezTo>
                    <a:pt x="179" y="137"/>
                    <a:pt x="238" y="162"/>
                    <a:pt x="289" y="179"/>
                  </a:cubicBezTo>
                  <a:cubicBezTo>
                    <a:pt x="307" y="182"/>
                    <a:pt x="324" y="183"/>
                    <a:pt x="342" y="183"/>
                  </a:cubicBezTo>
                  <a:cubicBezTo>
                    <a:pt x="384" y="183"/>
                    <a:pt x="426" y="177"/>
                    <a:pt x="468" y="171"/>
                  </a:cubicBezTo>
                  <a:cubicBezTo>
                    <a:pt x="528" y="162"/>
                    <a:pt x="587" y="154"/>
                    <a:pt x="638" y="137"/>
                  </a:cubicBezTo>
                  <a:cubicBezTo>
                    <a:pt x="698" y="120"/>
                    <a:pt x="757" y="94"/>
                    <a:pt x="808" y="77"/>
                  </a:cubicBezTo>
                  <a:cubicBezTo>
                    <a:pt x="859" y="52"/>
                    <a:pt x="910" y="26"/>
                    <a:pt x="961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2377050" y="1528973"/>
              <a:ext cx="145076" cy="34660"/>
            </a:xfrm>
            <a:custGeom>
              <a:avLst/>
              <a:gdLst/>
              <a:ahLst/>
              <a:cxnLst/>
              <a:rect l="l" t="t" r="r" b="b"/>
              <a:pathLst>
                <a:path w="1285" h="307" extrusionOk="0">
                  <a:moveTo>
                    <a:pt x="306" y="1"/>
                  </a:moveTo>
                  <a:cubicBezTo>
                    <a:pt x="281" y="9"/>
                    <a:pt x="247" y="18"/>
                    <a:pt x="221" y="26"/>
                  </a:cubicBezTo>
                  <a:cubicBezTo>
                    <a:pt x="187" y="35"/>
                    <a:pt x="162" y="52"/>
                    <a:pt x="136" y="69"/>
                  </a:cubicBezTo>
                  <a:cubicBezTo>
                    <a:pt x="94" y="103"/>
                    <a:pt x="51" y="137"/>
                    <a:pt x="0" y="171"/>
                  </a:cubicBezTo>
                  <a:cubicBezTo>
                    <a:pt x="60" y="154"/>
                    <a:pt x="111" y="137"/>
                    <a:pt x="162" y="111"/>
                  </a:cubicBezTo>
                  <a:cubicBezTo>
                    <a:pt x="187" y="94"/>
                    <a:pt x="213" y="94"/>
                    <a:pt x="238" y="86"/>
                  </a:cubicBezTo>
                  <a:cubicBezTo>
                    <a:pt x="264" y="77"/>
                    <a:pt x="289" y="77"/>
                    <a:pt x="315" y="77"/>
                  </a:cubicBezTo>
                  <a:cubicBezTo>
                    <a:pt x="340" y="77"/>
                    <a:pt x="357" y="77"/>
                    <a:pt x="383" y="86"/>
                  </a:cubicBezTo>
                  <a:lnTo>
                    <a:pt x="417" y="103"/>
                  </a:lnTo>
                  <a:lnTo>
                    <a:pt x="434" y="103"/>
                  </a:lnTo>
                  <a:lnTo>
                    <a:pt x="459" y="111"/>
                  </a:lnTo>
                  <a:cubicBezTo>
                    <a:pt x="510" y="137"/>
                    <a:pt x="561" y="162"/>
                    <a:pt x="613" y="179"/>
                  </a:cubicBezTo>
                  <a:cubicBezTo>
                    <a:pt x="723" y="222"/>
                    <a:pt x="825" y="247"/>
                    <a:pt x="944" y="273"/>
                  </a:cubicBezTo>
                  <a:cubicBezTo>
                    <a:pt x="1055" y="298"/>
                    <a:pt x="1165" y="307"/>
                    <a:pt x="1285" y="307"/>
                  </a:cubicBezTo>
                  <a:cubicBezTo>
                    <a:pt x="1174" y="273"/>
                    <a:pt x="1072" y="239"/>
                    <a:pt x="961" y="196"/>
                  </a:cubicBezTo>
                  <a:cubicBezTo>
                    <a:pt x="859" y="162"/>
                    <a:pt x="749" y="128"/>
                    <a:pt x="647" y="86"/>
                  </a:cubicBezTo>
                  <a:lnTo>
                    <a:pt x="493" y="26"/>
                  </a:lnTo>
                  <a:lnTo>
                    <a:pt x="476" y="18"/>
                  </a:lnTo>
                  <a:lnTo>
                    <a:pt x="451" y="18"/>
                  </a:lnTo>
                  <a:cubicBezTo>
                    <a:pt x="434" y="9"/>
                    <a:pt x="417" y="1"/>
                    <a:pt x="400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2319358" y="1598180"/>
              <a:ext cx="31838" cy="13548"/>
            </a:xfrm>
            <a:custGeom>
              <a:avLst/>
              <a:gdLst/>
              <a:ahLst/>
              <a:cxnLst/>
              <a:rect l="l" t="t" r="r" b="b"/>
              <a:pathLst>
                <a:path w="282" h="120" extrusionOk="0">
                  <a:moveTo>
                    <a:pt x="281" y="0"/>
                  </a:moveTo>
                  <a:lnTo>
                    <a:pt x="179" y="26"/>
                  </a:lnTo>
                  <a:cubicBezTo>
                    <a:pt x="154" y="34"/>
                    <a:pt x="120" y="43"/>
                    <a:pt x="86" y="51"/>
                  </a:cubicBezTo>
                  <a:lnTo>
                    <a:pt x="103" y="51"/>
                  </a:lnTo>
                  <a:cubicBezTo>
                    <a:pt x="69" y="60"/>
                    <a:pt x="35" y="68"/>
                    <a:pt x="1" y="68"/>
                  </a:cubicBezTo>
                  <a:cubicBezTo>
                    <a:pt x="26" y="94"/>
                    <a:pt x="60" y="111"/>
                    <a:pt x="94" y="119"/>
                  </a:cubicBezTo>
                  <a:lnTo>
                    <a:pt x="111" y="119"/>
                  </a:lnTo>
                  <a:cubicBezTo>
                    <a:pt x="145" y="102"/>
                    <a:pt x="171" y="85"/>
                    <a:pt x="196" y="68"/>
                  </a:cubicBezTo>
                  <a:cubicBezTo>
                    <a:pt x="222" y="43"/>
                    <a:pt x="247" y="17"/>
                    <a:pt x="281" y="0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2299149" y="1537666"/>
              <a:ext cx="45273" cy="15467"/>
            </a:xfrm>
            <a:custGeom>
              <a:avLst/>
              <a:gdLst/>
              <a:ahLst/>
              <a:cxnLst/>
              <a:rect l="l" t="t" r="r" b="b"/>
              <a:pathLst>
                <a:path w="401" h="137" extrusionOk="0">
                  <a:moveTo>
                    <a:pt x="163" y="0"/>
                  </a:moveTo>
                  <a:lnTo>
                    <a:pt x="129" y="9"/>
                  </a:lnTo>
                  <a:cubicBezTo>
                    <a:pt x="103" y="9"/>
                    <a:pt x="78" y="26"/>
                    <a:pt x="52" y="26"/>
                  </a:cubicBezTo>
                  <a:lnTo>
                    <a:pt x="35" y="26"/>
                  </a:lnTo>
                  <a:cubicBezTo>
                    <a:pt x="18" y="26"/>
                    <a:pt x="1" y="43"/>
                    <a:pt x="9" y="60"/>
                  </a:cubicBezTo>
                  <a:lnTo>
                    <a:pt x="9" y="77"/>
                  </a:lnTo>
                  <a:cubicBezTo>
                    <a:pt x="9" y="99"/>
                    <a:pt x="35" y="121"/>
                    <a:pt x="58" y="121"/>
                  </a:cubicBezTo>
                  <a:cubicBezTo>
                    <a:pt x="62" y="121"/>
                    <a:pt x="66" y="120"/>
                    <a:pt x="69" y="119"/>
                  </a:cubicBezTo>
                  <a:lnTo>
                    <a:pt x="146" y="111"/>
                  </a:lnTo>
                  <a:lnTo>
                    <a:pt x="180" y="102"/>
                  </a:lnTo>
                  <a:lnTo>
                    <a:pt x="205" y="102"/>
                  </a:lnTo>
                  <a:cubicBezTo>
                    <a:pt x="231" y="111"/>
                    <a:pt x="256" y="119"/>
                    <a:pt x="290" y="128"/>
                  </a:cubicBezTo>
                  <a:lnTo>
                    <a:pt x="341" y="136"/>
                  </a:lnTo>
                  <a:lnTo>
                    <a:pt x="401" y="136"/>
                  </a:lnTo>
                  <a:cubicBezTo>
                    <a:pt x="384" y="128"/>
                    <a:pt x="375" y="119"/>
                    <a:pt x="358" y="102"/>
                  </a:cubicBezTo>
                  <a:cubicBezTo>
                    <a:pt x="350" y="94"/>
                    <a:pt x="333" y="85"/>
                    <a:pt x="324" y="68"/>
                  </a:cubicBezTo>
                  <a:cubicBezTo>
                    <a:pt x="290" y="51"/>
                    <a:pt x="265" y="26"/>
                    <a:pt x="231" y="9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2402000" y="1624372"/>
              <a:ext cx="113465" cy="74401"/>
            </a:xfrm>
            <a:custGeom>
              <a:avLst/>
              <a:gdLst/>
              <a:ahLst/>
              <a:cxnLst/>
              <a:rect l="l" t="t" r="r" b="b"/>
              <a:pathLst>
                <a:path w="1005" h="659" extrusionOk="0">
                  <a:moveTo>
                    <a:pt x="455" y="0"/>
                  </a:moveTo>
                  <a:cubicBezTo>
                    <a:pt x="231" y="0"/>
                    <a:pt x="48" y="112"/>
                    <a:pt x="26" y="270"/>
                  </a:cubicBezTo>
                  <a:cubicBezTo>
                    <a:pt x="0" y="449"/>
                    <a:pt x="196" y="619"/>
                    <a:pt x="460" y="653"/>
                  </a:cubicBezTo>
                  <a:cubicBezTo>
                    <a:pt x="490" y="657"/>
                    <a:pt x="520" y="659"/>
                    <a:pt x="549" y="659"/>
                  </a:cubicBezTo>
                  <a:cubicBezTo>
                    <a:pt x="774" y="659"/>
                    <a:pt x="956" y="547"/>
                    <a:pt x="979" y="389"/>
                  </a:cubicBezTo>
                  <a:cubicBezTo>
                    <a:pt x="1004" y="210"/>
                    <a:pt x="808" y="40"/>
                    <a:pt x="545" y="6"/>
                  </a:cubicBezTo>
                  <a:cubicBezTo>
                    <a:pt x="514" y="2"/>
                    <a:pt x="484" y="0"/>
                    <a:pt x="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2319358" y="1626969"/>
              <a:ext cx="60627" cy="74966"/>
            </a:xfrm>
            <a:custGeom>
              <a:avLst/>
              <a:gdLst/>
              <a:ahLst/>
              <a:cxnLst/>
              <a:rect l="l" t="t" r="r" b="b"/>
              <a:pathLst>
                <a:path w="537" h="664" extrusionOk="0">
                  <a:moveTo>
                    <a:pt x="139" y="1"/>
                  </a:moveTo>
                  <a:cubicBezTo>
                    <a:pt x="94" y="1"/>
                    <a:pt x="48" y="6"/>
                    <a:pt x="1" y="17"/>
                  </a:cubicBezTo>
                  <a:cubicBezTo>
                    <a:pt x="1" y="239"/>
                    <a:pt x="43" y="451"/>
                    <a:pt x="111" y="664"/>
                  </a:cubicBezTo>
                  <a:lnTo>
                    <a:pt x="137" y="655"/>
                  </a:lnTo>
                  <a:cubicBezTo>
                    <a:pt x="383" y="562"/>
                    <a:pt x="537" y="358"/>
                    <a:pt x="477" y="187"/>
                  </a:cubicBezTo>
                  <a:cubicBezTo>
                    <a:pt x="431" y="68"/>
                    <a:pt x="297" y="1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2432709" y="1768092"/>
              <a:ext cx="68304" cy="16822"/>
            </a:xfrm>
            <a:custGeom>
              <a:avLst/>
              <a:gdLst/>
              <a:ahLst/>
              <a:cxnLst/>
              <a:rect l="l" t="t" r="r" b="b"/>
              <a:pathLst>
                <a:path w="605" h="149" extrusionOk="0">
                  <a:moveTo>
                    <a:pt x="604" y="1"/>
                  </a:moveTo>
                  <a:lnTo>
                    <a:pt x="604" y="1"/>
                  </a:lnTo>
                  <a:cubicBezTo>
                    <a:pt x="553" y="18"/>
                    <a:pt x="502" y="35"/>
                    <a:pt x="460" y="52"/>
                  </a:cubicBezTo>
                  <a:cubicBezTo>
                    <a:pt x="409" y="69"/>
                    <a:pt x="358" y="86"/>
                    <a:pt x="307" y="94"/>
                  </a:cubicBezTo>
                  <a:cubicBezTo>
                    <a:pt x="256" y="111"/>
                    <a:pt x="205" y="120"/>
                    <a:pt x="154" y="128"/>
                  </a:cubicBezTo>
                  <a:cubicBezTo>
                    <a:pt x="103" y="128"/>
                    <a:pt x="51" y="137"/>
                    <a:pt x="0" y="137"/>
                  </a:cubicBezTo>
                  <a:cubicBezTo>
                    <a:pt x="37" y="143"/>
                    <a:pt x="73" y="149"/>
                    <a:pt x="109" y="149"/>
                  </a:cubicBezTo>
                  <a:cubicBezTo>
                    <a:pt x="124" y="149"/>
                    <a:pt x="139" y="148"/>
                    <a:pt x="154" y="145"/>
                  </a:cubicBezTo>
                  <a:cubicBezTo>
                    <a:pt x="213" y="145"/>
                    <a:pt x="264" y="137"/>
                    <a:pt x="315" y="128"/>
                  </a:cubicBezTo>
                  <a:cubicBezTo>
                    <a:pt x="366" y="111"/>
                    <a:pt x="417" y="94"/>
                    <a:pt x="468" y="77"/>
                  </a:cubicBezTo>
                  <a:cubicBezTo>
                    <a:pt x="485" y="69"/>
                    <a:pt x="511" y="52"/>
                    <a:pt x="536" y="43"/>
                  </a:cubicBezTo>
                  <a:lnTo>
                    <a:pt x="604" y="1"/>
                  </a:ln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2434628" y="1795978"/>
              <a:ext cx="52950" cy="54869"/>
            </a:xfrm>
            <a:custGeom>
              <a:avLst/>
              <a:gdLst/>
              <a:ahLst/>
              <a:cxnLst/>
              <a:rect l="l" t="t" r="r" b="b"/>
              <a:pathLst>
                <a:path w="469" h="486" extrusionOk="0">
                  <a:moveTo>
                    <a:pt x="9" y="1"/>
                  </a:moveTo>
                  <a:cubicBezTo>
                    <a:pt x="0" y="9"/>
                    <a:pt x="9" y="9"/>
                    <a:pt x="9" y="9"/>
                  </a:cubicBezTo>
                  <a:cubicBezTo>
                    <a:pt x="43" y="13"/>
                    <a:pt x="75" y="15"/>
                    <a:pt x="107" y="15"/>
                  </a:cubicBezTo>
                  <a:cubicBezTo>
                    <a:pt x="139" y="15"/>
                    <a:pt x="171" y="13"/>
                    <a:pt x="205" y="9"/>
                  </a:cubicBezTo>
                  <a:lnTo>
                    <a:pt x="205" y="9"/>
                  </a:lnTo>
                  <a:cubicBezTo>
                    <a:pt x="196" y="188"/>
                    <a:pt x="230" y="409"/>
                    <a:pt x="460" y="485"/>
                  </a:cubicBezTo>
                  <a:cubicBezTo>
                    <a:pt x="468" y="485"/>
                    <a:pt x="468" y="477"/>
                    <a:pt x="468" y="477"/>
                  </a:cubicBezTo>
                  <a:cubicBezTo>
                    <a:pt x="468" y="477"/>
                    <a:pt x="468" y="468"/>
                    <a:pt x="468" y="468"/>
                  </a:cubicBezTo>
                  <a:cubicBezTo>
                    <a:pt x="247" y="392"/>
                    <a:pt x="213" y="179"/>
                    <a:pt x="213" y="1"/>
                  </a:cubicBezTo>
                  <a:cubicBezTo>
                    <a:pt x="179" y="5"/>
                    <a:pt x="145" y="7"/>
                    <a:pt x="111" y="7"/>
                  </a:cubicBezTo>
                  <a:cubicBezTo>
                    <a:pt x="77" y="7"/>
                    <a:pt x="43" y="5"/>
                    <a:pt x="9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2323197" y="1203372"/>
              <a:ext cx="422698" cy="85578"/>
            </a:xfrm>
            <a:custGeom>
              <a:avLst/>
              <a:gdLst/>
              <a:ahLst/>
              <a:cxnLst/>
              <a:rect l="l" t="t" r="r" b="b"/>
              <a:pathLst>
                <a:path w="3744" h="758" extrusionOk="0">
                  <a:moveTo>
                    <a:pt x="1864" y="1"/>
                  </a:moveTo>
                  <a:cubicBezTo>
                    <a:pt x="826" y="1"/>
                    <a:pt x="171" y="120"/>
                    <a:pt x="1" y="443"/>
                  </a:cubicBezTo>
                  <a:cubicBezTo>
                    <a:pt x="1" y="596"/>
                    <a:pt x="817" y="758"/>
                    <a:pt x="1838" y="758"/>
                  </a:cubicBezTo>
                  <a:lnTo>
                    <a:pt x="1864" y="758"/>
                  </a:lnTo>
                  <a:cubicBezTo>
                    <a:pt x="2902" y="758"/>
                    <a:pt x="3744" y="511"/>
                    <a:pt x="3744" y="358"/>
                  </a:cubicBezTo>
                  <a:cubicBezTo>
                    <a:pt x="3540" y="145"/>
                    <a:pt x="3046" y="35"/>
                    <a:pt x="2229" y="9"/>
                  </a:cubicBezTo>
                  <a:cubicBezTo>
                    <a:pt x="2119" y="1"/>
                    <a:pt x="1991" y="1"/>
                    <a:pt x="1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2300165" y="1479975"/>
              <a:ext cx="446745" cy="171156"/>
            </a:xfrm>
            <a:custGeom>
              <a:avLst/>
              <a:gdLst/>
              <a:ahLst/>
              <a:cxnLst/>
              <a:rect l="l" t="t" r="r" b="b"/>
              <a:pathLst>
                <a:path w="3957" h="1516" extrusionOk="0">
                  <a:moveTo>
                    <a:pt x="0" y="1"/>
                  </a:moveTo>
                  <a:lnTo>
                    <a:pt x="0" y="145"/>
                  </a:lnTo>
                  <a:cubicBezTo>
                    <a:pt x="226" y="250"/>
                    <a:pt x="689" y="409"/>
                    <a:pt x="1417" y="409"/>
                  </a:cubicBezTo>
                  <a:cubicBezTo>
                    <a:pt x="1758" y="409"/>
                    <a:pt x="2159" y="374"/>
                    <a:pt x="2621" y="281"/>
                  </a:cubicBezTo>
                  <a:cubicBezTo>
                    <a:pt x="2825" y="885"/>
                    <a:pt x="3012" y="1183"/>
                    <a:pt x="3259" y="1209"/>
                  </a:cubicBezTo>
                  <a:cubicBezTo>
                    <a:pt x="3413" y="1428"/>
                    <a:pt x="3568" y="1515"/>
                    <a:pt x="3759" y="1515"/>
                  </a:cubicBezTo>
                  <a:cubicBezTo>
                    <a:pt x="3821" y="1515"/>
                    <a:pt x="3886" y="1506"/>
                    <a:pt x="3956" y="1489"/>
                  </a:cubicBezTo>
                  <a:lnTo>
                    <a:pt x="3956" y="1489"/>
                  </a:lnTo>
                  <a:cubicBezTo>
                    <a:pt x="3914" y="1498"/>
                    <a:pt x="3863" y="1498"/>
                    <a:pt x="3820" y="1498"/>
                  </a:cubicBezTo>
                  <a:cubicBezTo>
                    <a:pt x="3582" y="1472"/>
                    <a:pt x="3412" y="1243"/>
                    <a:pt x="3369" y="945"/>
                  </a:cubicBezTo>
                  <a:lnTo>
                    <a:pt x="3267" y="928"/>
                  </a:lnTo>
                  <a:cubicBezTo>
                    <a:pt x="3114" y="911"/>
                    <a:pt x="2986" y="800"/>
                    <a:pt x="2944" y="656"/>
                  </a:cubicBezTo>
                  <a:cubicBezTo>
                    <a:pt x="2884" y="443"/>
                    <a:pt x="2774" y="256"/>
                    <a:pt x="2629" y="94"/>
                  </a:cubicBezTo>
                  <a:cubicBezTo>
                    <a:pt x="2544" y="103"/>
                    <a:pt x="2467" y="111"/>
                    <a:pt x="2382" y="120"/>
                  </a:cubicBezTo>
                  <a:cubicBezTo>
                    <a:pt x="2133" y="141"/>
                    <a:pt x="1884" y="152"/>
                    <a:pt x="1636" y="152"/>
                  </a:cubicBezTo>
                  <a:cubicBezTo>
                    <a:pt x="1086" y="152"/>
                    <a:pt x="539" y="100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2531608" y="1243790"/>
              <a:ext cx="282476" cy="251654"/>
            </a:xfrm>
            <a:custGeom>
              <a:avLst/>
              <a:gdLst/>
              <a:ahLst/>
              <a:cxnLst/>
              <a:rect l="l" t="t" r="r" b="b"/>
              <a:pathLst>
                <a:path w="2502" h="2229" extrusionOk="0">
                  <a:moveTo>
                    <a:pt x="2400" y="1752"/>
                  </a:moveTo>
                  <a:cubicBezTo>
                    <a:pt x="2136" y="1855"/>
                    <a:pt x="1872" y="1940"/>
                    <a:pt x="1600" y="2008"/>
                  </a:cubicBezTo>
                  <a:cubicBezTo>
                    <a:pt x="1183" y="2110"/>
                    <a:pt x="758" y="2178"/>
                    <a:pt x="332" y="2212"/>
                  </a:cubicBezTo>
                  <a:lnTo>
                    <a:pt x="103" y="2229"/>
                  </a:lnTo>
                  <a:cubicBezTo>
                    <a:pt x="145" y="1616"/>
                    <a:pt x="111" y="1004"/>
                    <a:pt x="1" y="400"/>
                  </a:cubicBezTo>
                  <a:lnTo>
                    <a:pt x="18" y="400"/>
                  </a:lnTo>
                  <a:cubicBezTo>
                    <a:pt x="1056" y="400"/>
                    <a:pt x="1889" y="153"/>
                    <a:pt x="1889" y="0"/>
                  </a:cubicBezTo>
                  <a:cubicBezTo>
                    <a:pt x="1957" y="60"/>
                    <a:pt x="2017" y="128"/>
                    <a:pt x="2051" y="204"/>
                  </a:cubicBezTo>
                  <a:cubicBezTo>
                    <a:pt x="2068" y="238"/>
                    <a:pt x="2085" y="281"/>
                    <a:pt x="2093" y="315"/>
                  </a:cubicBezTo>
                  <a:lnTo>
                    <a:pt x="2093" y="323"/>
                  </a:lnTo>
                  <a:cubicBezTo>
                    <a:pt x="2161" y="570"/>
                    <a:pt x="2272" y="961"/>
                    <a:pt x="2425" y="1412"/>
                  </a:cubicBezTo>
                  <a:cubicBezTo>
                    <a:pt x="2434" y="1455"/>
                    <a:pt x="2451" y="1497"/>
                    <a:pt x="2459" y="1540"/>
                  </a:cubicBezTo>
                  <a:lnTo>
                    <a:pt x="2476" y="1582"/>
                  </a:lnTo>
                  <a:cubicBezTo>
                    <a:pt x="2502" y="1650"/>
                    <a:pt x="2468" y="1727"/>
                    <a:pt x="2400" y="1752"/>
                  </a:cubicBezTo>
                  <a:close/>
                </a:path>
              </a:pathLst>
            </a:custGeom>
            <a:solidFill>
              <a:srgbClr val="595959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2663248" y="3244245"/>
              <a:ext cx="329555" cy="1393750"/>
            </a:xfrm>
            <a:custGeom>
              <a:avLst/>
              <a:gdLst/>
              <a:ahLst/>
              <a:cxnLst/>
              <a:rect l="l" t="t" r="r" b="b"/>
              <a:pathLst>
                <a:path w="2919" h="12345" extrusionOk="0">
                  <a:moveTo>
                    <a:pt x="94" y="1"/>
                  </a:moveTo>
                  <a:cubicBezTo>
                    <a:pt x="60" y="154"/>
                    <a:pt x="26" y="307"/>
                    <a:pt x="0" y="452"/>
                  </a:cubicBezTo>
                  <a:cubicBezTo>
                    <a:pt x="340" y="562"/>
                    <a:pt x="876" y="724"/>
                    <a:pt x="1438" y="860"/>
                  </a:cubicBezTo>
                  <a:cubicBezTo>
                    <a:pt x="1387" y="1166"/>
                    <a:pt x="1319" y="1464"/>
                    <a:pt x="1234" y="1762"/>
                  </a:cubicBezTo>
                  <a:lnTo>
                    <a:pt x="1115" y="3055"/>
                  </a:lnTo>
                  <a:cubicBezTo>
                    <a:pt x="817" y="6373"/>
                    <a:pt x="1727" y="12345"/>
                    <a:pt x="1727" y="12345"/>
                  </a:cubicBezTo>
                  <a:lnTo>
                    <a:pt x="1778" y="12336"/>
                  </a:lnTo>
                  <a:lnTo>
                    <a:pt x="1795" y="12336"/>
                  </a:lnTo>
                  <a:lnTo>
                    <a:pt x="1846" y="12328"/>
                  </a:lnTo>
                  <a:lnTo>
                    <a:pt x="1906" y="12319"/>
                  </a:lnTo>
                  <a:lnTo>
                    <a:pt x="1957" y="12302"/>
                  </a:lnTo>
                  <a:lnTo>
                    <a:pt x="1982" y="12302"/>
                  </a:lnTo>
                  <a:lnTo>
                    <a:pt x="2033" y="12285"/>
                  </a:lnTo>
                  <a:lnTo>
                    <a:pt x="2059" y="12277"/>
                  </a:lnTo>
                  <a:cubicBezTo>
                    <a:pt x="2084" y="12268"/>
                    <a:pt x="2110" y="12259"/>
                    <a:pt x="2135" y="12251"/>
                  </a:cubicBezTo>
                  <a:lnTo>
                    <a:pt x="2161" y="12242"/>
                  </a:lnTo>
                  <a:lnTo>
                    <a:pt x="2195" y="12225"/>
                  </a:lnTo>
                  <a:lnTo>
                    <a:pt x="2220" y="12217"/>
                  </a:lnTo>
                  <a:cubicBezTo>
                    <a:pt x="2229" y="12208"/>
                    <a:pt x="2237" y="12200"/>
                    <a:pt x="2246" y="12200"/>
                  </a:cubicBezTo>
                  <a:lnTo>
                    <a:pt x="2271" y="12183"/>
                  </a:lnTo>
                  <a:lnTo>
                    <a:pt x="2288" y="12174"/>
                  </a:lnTo>
                  <a:lnTo>
                    <a:pt x="2306" y="12157"/>
                  </a:lnTo>
                  <a:cubicBezTo>
                    <a:pt x="2306" y="11996"/>
                    <a:pt x="2357" y="3046"/>
                    <a:pt x="2365" y="3038"/>
                  </a:cubicBezTo>
                  <a:cubicBezTo>
                    <a:pt x="2374" y="3021"/>
                    <a:pt x="2646" y="2434"/>
                    <a:pt x="2918" y="1830"/>
                  </a:cubicBezTo>
                  <a:cubicBezTo>
                    <a:pt x="2892" y="1583"/>
                    <a:pt x="2850" y="1345"/>
                    <a:pt x="2816" y="1098"/>
                  </a:cubicBezTo>
                  <a:cubicBezTo>
                    <a:pt x="2790" y="920"/>
                    <a:pt x="2765" y="733"/>
                    <a:pt x="2739" y="554"/>
                  </a:cubicBezTo>
                  <a:cubicBezTo>
                    <a:pt x="2323" y="537"/>
                    <a:pt x="1914" y="486"/>
                    <a:pt x="1506" y="418"/>
                  </a:cubicBezTo>
                  <a:cubicBezTo>
                    <a:pt x="1285" y="375"/>
                    <a:pt x="1089" y="333"/>
                    <a:pt x="919" y="290"/>
                  </a:cubicBezTo>
                  <a:lnTo>
                    <a:pt x="817" y="265"/>
                  </a:lnTo>
                  <a:cubicBezTo>
                    <a:pt x="723" y="239"/>
                    <a:pt x="630" y="205"/>
                    <a:pt x="553" y="180"/>
                  </a:cubicBezTo>
                  <a:lnTo>
                    <a:pt x="468" y="154"/>
                  </a:lnTo>
                  <a:cubicBezTo>
                    <a:pt x="340" y="112"/>
                    <a:pt x="230" y="69"/>
                    <a:pt x="145" y="27"/>
                  </a:cubicBezTo>
                  <a:lnTo>
                    <a:pt x="119" y="18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595959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2972478" y="3191521"/>
              <a:ext cx="401585" cy="1418589"/>
            </a:xfrm>
            <a:custGeom>
              <a:avLst/>
              <a:gdLst/>
              <a:ahLst/>
              <a:cxnLst/>
              <a:rect l="l" t="t" r="r" b="b"/>
              <a:pathLst>
                <a:path w="3557" h="12565" extrusionOk="0">
                  <a:moveTo>
                    <a:pt x="928" y="0"/>
                  </a:moveTo>
                  <a:lnTo>
                    <a:pt x="477" y="1038"/>
                  </a:lnTo>
                  <a:lnTo>
                    <a:pt x="256" y="1038"/>
                  </a:lnTo>
                  <a:cubicBezTo>
                    <a:pt x="171" y="1029"/>
                    <a:pt x="85" y="1029"/>
                    <a:pt x="0" y="1021"/>
                  </a:cubicBezTo>
                  <a:lnTo>
                    <a:pt x="0" y="1021"/>
                  </a:lnTo>
                  <a:lnTo>
                    <a:pt x="34" y="1242"/>
                  </a:lnTo>
                  <a:cubicBezTo>
                    <a:pt x="34" y="1242"/>
                    <a:pt x="247" y="1302"/>
                    <a:pt x="579" y="1353"/>
                  </a:cubicBezTo>
                  <a:cubicBezTo>
                    <a:pt x="1710" y="1531"/>
                    <a:pt x="2569" y="2493"/>
                    <a:pt x="2629" y="3641"/>
                  </a:cubicBezTo>
                  <a:cubicBezTo>
                    <a:pt x="2833" y="7554"/>
                    <a:pt x="3208" y="11536"/>
                    <a:pt x="3310" y="12565"/>
                  </a:cubicBezTo>
                  <a:cubicBezTo>
                    <a:pt x="3378" y="12556"/>
                    <a:pt x="3429" y="12548"/>
                    <a:pt x="3454" y="12539"/>
                  </a:cubicBezTo>
                  <a:cubicBezTo>
                    <a:pt x="3556" y="9332"/>
                    <a:pt x="3514" y="6465"/>
                    <a:pt x="3071" y="2093"/>
                  </a:cubicBezTo>
                  <a:cubicBezTo>
                    <a:pt x="3080" y="1863"/>
                    <a:pt x="3088" y="1633"/>
                    <a:pt x="3097" y="1412"/>
                  </a:cubicBezTo>
                  <a:cubicBezTo>
                    <a:pt x="3105" y="1251"/>
                    <a:pt x="3114" y="1089"/>
                    <a:pt x="3114" y="936"/>
                  </a:cubicBezTo>
                  <a:lnTo>
                    <a:pt x="3114" y="893"/>
                  </a:lnTo>
                  <a:lnTo>
                    <a:pt x="3097" y="893"/>
                  </a:lnTo>
                  <a:cubicBezTo>
                    <a:pt x="2893" y="919"/>
                    <a:pt x="2697" y="936"/>
                    <a:pt x="2510" y="953"/>
                  </a:cubicBezTo>
                  <a:lnTo>
                    <a:pt x="2331" y="970"/>
                  </a:lnTo>
                  <a:lnTo>
                    <a:pt x="2195" y="987"/>
                  </a:lnTo>
                  <a:lnTo>
                    <a:pt x="2153" y="987"/>
                  </a:lnTo>
                  <a:lnTo>
                    <a:pt x="1974" y="995"/>
                  </a:lnTo>
                  <a:lnTo>
                    <a:pt x="1948" y="995"/>
                  </a:lnTo>
                  <a:cubicBezTo>
                    <a:pt x="1846" y="1004"/>
                    <a:pt x="1744" y="1021"/>
                    <a:pt x="1642" y="1021"/>
                  </a:cubicBezTo>
                  <a:lnTo>
                    <a:pt x="1472" y="1029"/>
                  </a:lnTo>
                  <a:lnTo>
                    <a:pt x="1149" y="102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595959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3030057" y="3193440"/>
              <a:ext cx="48208" cy="111432"/>
            </a:xfrm>
            <a:custGeom>
              <a:avLst/>
              <a:gdLst/>
              <a:ahLst/>
              <a:cxnLst/>
              <a:rect l="l" t="t" r="r" b="b"/>
              <a:pathLst>
                <a:path w="427" h="987" extrusionOk="0">
                  <a:moveTo>
                    <a:pt x="426" y="0"/>
                  </a:moveTo>
                  <a:lnTo>
                    <a:pt x="1" y="961"/>
                  </a:lnTo>
                  <a:lnTo>
                    <a:pt x="213" y="987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595959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1884246" y="1881443"/>
              <a:ext cx="235509" cy="174882"/>
            </a:xfrm>
            <a:custGeom>
              <a:avLst/>
              <a:gdLst/>
              <a:ahLst/>
              <a:cxnLst/>
              <a:rect l="l" t="t" r="r" b="b"/>
              <a:pathLst>
                <a:path w="2086" h="1549" extrusionOk="0">
                  <a:moveTo>
                    <a:pt x="2085" y="545"/>
                  </a:moveTo>
                  <a:lnTo>
                    <a:pt x="282" y="9"/>
                  </a:lnTo>
                  <a:cubicBezTo>
                    <a:pt x="248" y="1"/>
                    <a:pt x="205" y="18"/>
                    <a:pt x="197" y="60"/>
                  </a:cubicBezTo>
                  <a:cubicBezTo>
                    <a:pt x="188" y="94"/>
                    <a:pt x="205" y="128"/>
                    <a:pt x="239" y="145"/>
                  </a:cubicBezTo>
                  <a:lnTo>
                    <a:pt x="1260" y="571"/>
                  </a:lnTo>
                  <a:lnTo>
                    <a:pt x="103" y="213"/>
                  </a:lnTo>
                  <a:cubicBezTo>
                    <a:pt x="69" y="205"/>
                    <a:pt x="26" y="222"/>
                    <a:pt x="9" y="264"/>
                  </a:cubicBezTo>
                  <a:cubicBezTo>
                    <a:pt x="1" y="298"/>
                    <a:pt x="18" y="332"/>
                    <a:pt x="52" y="349"/>
                  </a:cubicBezTo>
                  <a:lnTo>
                    <a:pt x="60" y="358"/>
                  </a:lnTo>
                  <a:cubicBezTo>
                    <a:pt x="43" y="417"/>
                    <a:pt x="69" y="486"/>
                    <a:pt x="129" y="511"/>
                  </a:cubicBezTo>
                  <a:lnTo>
                    <a:pt x="112" y="571"/>
                  </a:lnTo>
                  <a:cubicBezTo>
                    <a:pt x="112" y="613"/>
                    <a:pt x="120" y="647"/>
                    <a:pt x="146" y="673"/>
                  </a:cubicBezTo>
                  <a:cubicBezTo>
                    <a:pt x="316" y="817"/>
                    <a:pt x="928" y="1362"/>
                    <a:pt x="1268" y="1549"/>
                  </a:cubicBezTo>
                  <a:cubicBezTo>
                    <a:pt x="1634" y="1430"/>
                    <a:pt x="2085" y="545"/>
                    <a:pt x="2085" y="54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2160848" y="1872975"/>
              <a:ext cx="1022987" cy="751011"/>
            </a:xfrm>
            <a:custGeom>
              <a:avLst/>
              <a:gdLst/>
              <a:ahLst/>
              <a:cxnLst/>
              <a:rect l="l" t="t" r="r" b="b"/>
              <a:pathLst>
                <a:path w="9061" h="6652" extrusionOk="0">
                  <a:moveTo>
                    <a:pt x="7491" y="0"/>
                  </a:moveTo>
                  <a:cubicBezTo>
                    <a:pt x="7282" y="0"/>
                    <a:pt x="7031" y="55"/>
                    <a:pt x="6730" y="195"/>
                  </a:cubicBezTo>
                  <a:cubicBezTo>
                    <a:pt x="6152" y="450"/>
                    <a:pt x="4824" y="3113"/>
                    <a:pt x="4186" y="3980"/>
                  </a:cubicBezTo>
                  <a:cubicBezTo>
                    <a:pt x="4173" y="3947"/>
                    <a:pt x="4124" y="3935"/>
                    <a:pt x="4087" y="3935"/>
                  </a:cubicBezTo>
                  <a:cubicBezTo>
                    <a:pt x="4076" y="3935"/>
                    <a:pt x="4066" y="3936"/>
                    <a:pt x="4059" y="3938"/>
                  </a:cubicBezTo>
                  <a:cubicBezTo>
                    <a:pt x="3974" y="3955"/>
                    <a:pt x="3948" y="4082"/>
                    <a:pt x="3948" y="4099"/>
                  </a:cubicBezTo>
                  <a:cubicBezTo>
                    <a:pt x="3948" y="4082"/>
                    <a:pt x="3957" y="3980"/>
                    <a:pt x="3880" y="3963"/>
                  </a:cubicBezTo>
                  <a:cubicBezTo>
                    <a:pt x="3874" y="3962"/>
                    <a:pt x="3868" y="3962"/>
                    <a:pt x="3862" y="3962"/>
                  </a:cubicBezTo>
                  <a:cubicBezTo>
                    <a:pt x="3810" y="3962"/>
                    <a:pt x="3767" y="3994"/>
                    <a:pt x="3744" y="4040"/>
                  </a:cubicBezTo>
                  <a:cubicBezTo>
                    <a:pt x="3378" y="3717"/>
                    <a:pt x="1413" y="2134"/>
                    <a:pt x="1337" y="2083"/>
                  </a:cubicBezTo>
                  <a:lnTo>
                    <a:pt x="1337" y="2083"/>
                  </a:lnTo>
                  <a:cubicBezTo>
                    <a:pt x="1388" y="2126"/>
                    <a:pt x="1405" y="2194"/>
                    <a:pt x="1388" y="2262"/>
                  </a:cubicBezTo>
                  <a:lnTo>
                    <a:pt x="1388" y="2287"/>
                  </a:lnTo>
                  <a:cubicBezTo>
                    <a:pt x="1388" y="2296"/>
                    <a:pt x="1388" y="2304"/>
                    <a:pt x="1388" y="2313"/>
                  </a:cubicBezTo>
                  <a:cubicBezTo>
                    <a:pt x="1388" y="2321"/>
                    <a:pt x="1379" y="2338"/>
                    <a:pt x="1379" y="2356"/>
                  </a:cubicBezTo>
                  <a:lnTo>
                    <a:pt x="1371" y="2381"/>
                  </a:lnTo>
                  <a:cubicBezTo>
                    <a:pt x="1371" y="2398"/>
                    <a:pt x="1371" y="2407"/>
                    <a:pt x="1362" y="2415"/>
                  </a:cubicBezTo>
                  <a:cubicBezTo>
                    <a:pt x="1362" y="2424"/>
                    <a:pt x="1354" y="2449"/>
                    <a:pt x="1354" y="2449"/>
                  </a:cubicBezTo>
                  <a:cubicBezTo>
                    <a:pt x="1354" y="2458"/>
                    <a:pt x="1345" y="2475"/>
                    <a:pt x="1337" y="2483"/>
                  </a:cubicBezTo>
                  <a:cubicBezTo>
                    <a:pt x="1337" y="2500"/>
                    <a:pt x="1328" y="2517"/>
                    <a:pt x="1328" y="2526"/>
                  </a:cubicBezTo>
                  <a:lnTo>
                    <a:pt x="1311" y="2551"/>
                  </a:lnTo>
                  <a:cubicBezTo>
                    <a:pt x="1311" y="2560"/>
                    <a:pt x="1311" y="2560"/>
                    <a:pt x="1311" y="2568"/>
                  </a:cubicBezTo>
                  <a:lnTo>
                    <a:pt x="1294" y="2602"/>
                  </a:lnTo>
                  <a:lnTo>
                    <a:pt x="1286" y="2636"/>
                  </a:lnTo>
                  <a:lnTo>
                    <a:pt x="1277" y="2645"/>
                  </a:lnTo>
                  <a:cubicBezTo>
                    <a:pt x="1268" y="2653"/>
                    <a:pt x="1268" y="2662"/>
                    <a:pt x="1260" y="2670"/>
                  </a:cubicBezTo>
                  <a:cubicBezTo>
                    <a:pt x="1260" y="2679"/>
                    <a:pt x="1260" y="2679"/>
                    <a:pt x="1260" y="2687"/>
                  </a:cubicBezTo>
                  <a:cubicBezTo>
                    <a:pt x="1251" y="2696"/>
                    <a:pt x="1243" y="2704"/>
                    <a:pt x="1243" y="2721"/>
                  </a:cubicBezTo>
                  <a:cubicBezTo>
                    <a:pt x="1243" y="2721"/>
                    <a:pt x="1234" y="2721"/>
                    <a:pt x="1234" y="2730"/>
                  </a:cubicBezTo>
                  <a:cubicBezTo>
                    <a:pt x="1226" y="2738"/>
                    <a:pt x="1226" y="2747"/>
                    <a:pt x="1217" y="2755"/>
                  </a:cubicBezTo>
                  <a:lnTo>
                    <a:pt x="1209" y="2772"/>
                  </a:lnTo>
                  <a:lnTo>
                    <a:pt x="1192" y="2798"/>
                  </a:lnTo>
                  <a:lnTo>
                    <a:pt x="1192" y="2806"/>
                  </a:lnTo>
                  <a:lnTo>
                    <a:pt x="1166" y="2840"/>
                  </a:lnTo>
                  <a:lnTo>
                    <a:pt x="1158" y="2857"/>
                  </a:lnTo>
                  <a:lnTo>
                    <a:pt x="1141" y="2883"/>
                  </a:lnTo>
                  <a:lnTo>
                    <a:pt x="1132" y="2900"/>
                  </a:lnTo>
                  <a:cubicBezTo>
                    <a:pt x="1124" y="2908"/>
                    <a:pt x="1124" y="2925"/>
                    <a:pt x="1115" y="2934"/>
                  </a:cubicBezTo>
                  <a:lnTo>
                    <a:pt x="1107" y="2942"/>
                  </a:lnTo>
                  <a:cubicBezTo>
                    <a:pt x="1098" y="2951"/>
                    <a:pt x="1090" y="2960"/>
                    <a:pt x="1090" y="2977"/>
                  </a:cubicBezTo>
                  <a:cubicBezTo>
                    <a:pt x="1081" y="2977"/>
                    <a:pt x="1081" y="2985"/>
                    <a:pt x="1073" y="2985"/>
                  </a:cubicBezTo>
                  <a:lnTo>
                    <a:pt x="1056" y="3011"/>
                  </a:lnTo>
                  <a:lnTo>
                    <a:pt x="1047" y="3028"/>
                  </a:lnTo>
                  <a:lnTo>
                    <a:pt x="1022" y="3062"/>
                  </a:lnTo>
                  <a:lnTo>
                    <a:pt x="1013" y="3079"/>
                  </a:lnTo>
                  <a:lnTo>
                    <a:pt x="988" y="3104"/>
                  </a:lnTo>
                  <a:cubicBezTo>
                    <a:pt x="988" y="3113"/>
                    <a:pt x="988" y="3113"/>
                    <a:pt x="979" y="3121"/>
                  </a:cubicBezTo>
                  <a:lnTo>
                    <a:pt x="954" y="3155"/>
                  </a:lnTo>
                  <a:lnTo>
                    <a:pt x="911" y="3206"/>
                  </a:lnTo>
                  <a:lnTo>
                    <a:pt x="903" y="3223"/>
                  </a:lnTo>
                  <a:lnTo>
                    <a:pt x="869" y="3257"/>
                  </a:lnTo>
                  <a:lnTo>
                    <a:pt x="860" y="3274"/>
                  </a:lnTo>
                  <a:lnTo>
                    <a:pt x="826" y="3308"/>
                  </a:lnTo>
                  <a:lnTo>
                    <a:pt x="818" y="3317"/>
                  </a:lnTo>
                  <a:lnTo>
                    <a:pt x="775" y="3368"/>
                  </a:lnTo>
                  <a:cubicBezTo>
                    <a:pt x="724" y="3419"/>
                    <a:pt x="682" y="3470"/>
                    <a:pt x="630" y="3512"/>
                  </a:cubicBezTo>
                  <a:cubicBezTo>
                    <a:pt x="417" y="3713"/>
                    <a:pt x="219" y="3829"/>
                    <a:pt x="91" y="3829"/>
                  </a:cubicBezTo>
                  <a:cubicBezTo>
                    <a:pt x="55" y="3829"/>
                    <a:pt x="25" y="3820"/>
                    <a:pt x="1" y="3802"/>
                  </a:cubicBezTo>
                  <a:lnTo>
                    <a:pt x="1" y="3802"/>
                  </a:lnTo>
                  <a:cubicBezTo>
                    <a:pt x="3132" y="6558"/>
                    <a:pt x="4331" y="6652"/>
                    <a:pt x="4340" y="6652"/>
                  </a:cubicBezTo>
                  <a:cubicBezTo>
                    <a:pt x="4459" y="6652"/>
                    <a:pt x="4578" y="6643"/>
                    <a:pt x="4697" y="6609"/>
                  </a:cubicBezTo>
                  <a:cubicBezTo>
                    <a:pt x="6160" y="6235"/>
                    <a:pt x="8159" y="3555"/>
                    <a:pt x="8508" y="2891"/>
                  </a:cubicBezTo>
                  <a:cubicBezTo>
                    <a:pt x="8806" y="2321"/>
                    <a:pt x="9061" y="1454"/>
                    <a:pt x="8508" y="637"/>
                  </a:cubicBezTo>
                  <a:cubicBezTo>
                    <a:pt x="8448" y="544"/>
                    <a:pt x="8372" y="450"/>
                    <a:pt x="8295" y="365"/>
                  </a:cubicBezTo>
                  <a:cubicBezTo>
                    <a:pt x="8129" y="188"/>
                    <a:pt x="7881" y="0"/>
                    <a:pt x="74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2014870" y="1937215"/>
              <a:ext cx="304604" cy="316007"/>
            </a:xfrm>
            <a:custGeom>
              <a:avLst/>
              <a:gdLst/>
              <a:ahLst/>
              <a:cxnLst/>
              <a:rect l="l" t="t" r="r" b="b"/>
              <a:pathLst>
                <a:path w="2698" h="2799" extrusionOk="0">
                  <a:moveTo>
                    <a:pt x="2698" y="1693"/>
                  </a:moveTo>
                  <a:lnTo>
                    <a:pt x="2647" y="1659"/>
                  </a:lnTo>
                  <a:cubicBezTo>
                    <a:pt x="2579" y="1616"/>
                    <a:pt x="2519" y="1574"/>
                    <a:pt x="2451" y="1531"/>
                  </a:cubicBezTo>
                  <a:cubicBezTo>
                    <a:pt x="1915" y="1183"/>
                    <a:pt x="1558" y="961"/>
                    <a:pt x="1558" y="961"/>
                  </a:cubicBezTo>
                  <a:cubicBezTo>
                    <a:pt x="1558" y="961"/>
                    <a:pt x="1302" y="255"/>
                    <a:pt x="1013" y="85"/>
                  </a:cubicBezTo>
                  <a:cubicBezTo>
                    <a:pt x="869" y="26"/>
                    <a:pt x="707" y="0"/>
                    <a:pt x="545" y="9"/>
                  </a:cubicBezTo>
                  <a:cubicBezTo>
                    <a:pt x="435" y="9"/>
                    <a:pt x="333" y="77"/>
                    <a:pt x="290" y="179"/>
                  </a:cubicBezTo>
                  <a:cubicBezTo>
                    <a:pt x="180" y="425"/>
                    <a:pt x="1" y="868"/>
                    <a:pt x="77" y="1004"/>
                  </a:cubicBezTo>
                  <a:cubicBezTo>
                    <a:pt x="137" y="1114"/>
                    <a:pt x="435" y="1285"/>
                    <a:pt x="996" y="1574"/>
                  </a:cubicBezTo>
                  <a:lnTo>
                    <a:pt x="1022" y="1599"/>
                  </a:lnTo>
                  <a:lnTo>
                    <a:pt x="1583" y="2246"/>
                  </a:lnTo>
                  <a:lnTo>
                    <a:pt x="2068" y="2799"/>
                  </a:lnTo>
                  <a:cubicBezTo>
                    <a:pt x="2128" y="2739"/>
                    <a:pt x="2187" y="2663"/>
                    <a:pt x="2238" y="2595"/>
                  </a:cubicBezTo>
                  <a:cubicBezTo>
                    <a:pt x="2510" y="2246"/>
                    <a:pt x="2681" y="1906"/>
                    <a:pt x="2698" y="169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2130140" y="2111982"/>
              <a:ext cx="189333" cy="141238"/>
            </a:xfrm>
            <a:custGeom>
              <a:avLst/>
              <a:gdLst/>
              <a:ahLst/>
              <a:cxnLst/>
              <a:rect l="l" t="t" r="r" b="b"/>
              <a:pathLst>
                <a:path w="1677" h="1251" extrusionOk="0">
                  <a:moveTo>
                    <a:pt x="1" y="0"/>
                  </a:moveTo>
                  <a:lnTo>
                    <a:pt x="1" y="51"/>
                  </a:lnTo>
                  <a:lnTo>
                    <a:pt x="562" y="698"/>
                  </a:lnTo>
                  <a:lnTo>
                    <a:pt x="1047" y="1251"/>
                  </a:lnTo>
                  <a:cubicBezTo>
                    <a:pt x="1107" y="1191"/>
                    <a:pt x="1166" y="1115"/>
                    <a:pt x="1226" y="1047"/>
                  </a:cubicBezTo>
                  <a:cubicBezTo>
                    <a:pt x="1489" y="698"/>
                    <a:pt x="1660" y="358"/>
                    <a:pt x="1677" y="136"/>
                  </a:cubicBezTo>
                  <a:lnTo>
                    <a:pt x="1626" y="111"/>
                  </a:lnTo>
                  <a:cubicBezTo>
                    <a:pt x="1592" y="264"/>
                    <a:pt x="1438" y="860"/>
                    <a:pt x="1022" y="996"/>
                  </a:cubicBezTo>
                  <a:cubicBezTo>
                    <a:pt x="503" y="48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1897794" y="1938118"/>
              <a:ext cx="124867" cy="69321"/>
            </a:xfrm>
            <a:custGeom>
              <a:avLst/>
              <a:gdLst/>
              <a:ahLst/>
              <a:cxnLst/>
              <a:rect l="l" t="t" r="r" b="b"/>
              <a:pathLst>
                <a:path w="1106" h="614" extrusionOk="0">
                  <a:moveTo>
                    <a:pt x="9" y="1"/>
                  </a:moveTo>
                  <a:lnTo>
                    <a:pt x="0" y="35"/>
                  </a:lnTo>
                  <a:lnTo>
                    <a:pt x="1106" y="61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1891020" y="1920845"/>
              <a:ext cx="139431" cy="63450"/>
            </a:xfrm>
            <a:custGeom>
              <a:avLst/>
              <a:gdLst/>
              <a:ahLst/>
              <a:cxnLst/>
              <a:rect l="l" t="t" r="r" b="b"/>
              <a:pathLst>
                <a:path w="1235" h="562" extrusionOk="0">
                  <a:moveTo>
                    <a:pt x="0" y="0"/>
                  </a:moveTo>
                  <a:lnTo>
                    <a:pt x="0" y="17"/>
                  </a:lnTo>
                  <a:lnTo>
                    <a:pt x="1234" y="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2721843" y="1944892"/>
              <a:ext cx="623434" cy="1069050"/>
            </a:xfrm>
            <a:custGeom>
              <a:avLst/>
              <a:gdLst/>
              <a:ahLst/>
              <a:cxnLst/>
              <a:rect l="l" t="t" r="r" b="b"/>
              <a:pathLst>
                <a:path w="5522" h="9469" extrusionOk="0">
                  <a:moveTo>
                    <a:pt x="3539" y="0"/>
                  </a:moveTo>
                  <a:cubicBezTo>
                    <a:pt x="4092" y="817"/>
                    <a:pt x="3837" y="1684"/>
                    <a:pt x="3539" y="2254"/>
                  </a:cubicBezTo>
                  <a:cubicBezTo>
                    <a:pt x="3216" y="2875"/>
                    <a:pt x="1429" y="5274"/>
                    <a:pt x="0" y="5878"/>
                  </a:cubicBezTo>
                  <a:cubicBezTo>
                    <a:pt x="9" y="5955"/>
                    <a:pt x="9" y="6032"/>
                    <a:pt x="17" y="6108"/>
                  </a:cubicBezTo>
                  <a:cubicBezTo>
                    <a:pt x="1693" y="5325"/>
                    <a:pt x="3114" y="4083"/>
                    <a:pt x="4109" y="2527"/>
                  </a:cubicBezTo>
                  <a:cubicBezTo>
                    <a:pt x="4696" y="3828"/>
                    <a:pt x="5521" y="9468"/>
                    <a:pt x="5521" y="9468"/>
                  </a:cubicBezTo>
                  <a:cubicBezTo>
                    <a:pt x="5453" y="7656"/>
                    <a:pt x="5172" y="5853"/>
                    <a:pt x="4994" y="4730"/>
                  </a:cubicBezTo>
                  <a:cubicBezTo>
                    <a:pt x="4713" y="2961"/>
                    <a:pt x="4271" y="1174"/>
                    <a:pt x="3573" y="0"/>
                  </a:cubicBezTo>
                  <a:close/>
                </a:path>
              </a:pathLst>
            </a:custGeom>
            <a:solidFill>
              <a:srgbClr val="595959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2662232" y="1717175"/>
              <a:ext cx="184479" cy="210446"/>
            </a:xfrm>
            <a:custGeom>
              <a:avLst/>
              <a:gdLst/>
              <a:ahLst/>
              <a:cxnLst/>
              <a:rect l="l" t="t" r="r" b="b"/>
              <a:pathLst>
                <a:path w="1634" h="1864" extrusionOk="0">
                  <a:moveTo>
                    <a:pt x="1336" y="1"/>
                  </a:moveTo>
                  <a:cubicBezTo>
                    <a:pt x="1336" y="9"/>
                    <a:pt x="1328" y="35"/>
                    <a:pt x="1311" y="95"/>
                  </a:cubicBezTo>
                  <a:lnTo>
                    <a:pt x="1302" y="112"/>
                  </a:lnTo>
                  <a:cubicBezTo>
                    <a:pt x="1302" y="120"/>
                    <a:pt x="1294" y="129"/>
                    <a:pt x="1294" y="146"/>
                  </a:cubicBezTo>
                  <a:lnTo>
                    <a:pt x="1285" y="163"/>
                  </a:lnTo>
                  <a:lnTo>
                    <a:pt x="1285" y="180"/>
                  </a:lnTo>
                  <a:lnTo>
                    <a:pt x="1277" y="205"/>
                  </a:lnTo>
                  <a:lnTo>
                    <a:pt x="1268" y="222"/>
                  </a:lnTo>
                  <a:cubicBezTo>
                    <a:pt x="1260" y="239"/>
                    <a:pt x="1251" y="248"/>
                    <a:pt x="1251" y="265"/>
                  </a:cubicBezTo>
                  <a:lnTo>
                    <a:pt x="1243" y="282"/>
                  </a:lnTo>
                  <a:cubicBezTo>
                    <a:pt x="1243" y="290"/>
                    <a:pt x="1234" y="290"/>
                    <a:pt x="1234" y="299"/>
                  </a:cubicBezTo>
                  <a:cubicBezTo>
                    <a:pt x="1175" y="435"/>
                    <a:pt x="1107" y="562"/>
                    <a:pt x="1013" y="690"/>
                  </a:cubicBezTo>
                  <a:lnTo>
                    <a:pt x="1004" y="707"/>
                  </a:lnTo>
                  <a:cubicBezTo>
                    <a:pt x="987" y="733"/>
                    <a:pt x="962" y="758"/>
                    <a:pt x="945" y="784"/>
                  </a:cubicBezTo>
                  <a:lnTo>
                    <a:pt x="928" y="809"/>
                  </a:lnTo>
                  <a:lnTo>
                    <a:pt x="877" y="860"/>
                  </a:lnTo>
                  <a:lnTo>
                    <a:pt x="860" y="886"/>
                  </a:lnTo>
                  <a:lnTo>
                    <a:pt x="817" y="937"/>
                  </a:lnTo>
                  <a:lnTo>
                    <a:pt x="809" y="945"/>
                  </a:lnTo>
                  <a:cubicBezTo>
                    <a:pt x="766" y="979"/>
                    <a:pt x="732" y="1022"/>
                    <a:pt x="698" y="1056"/>
                  </a:cubicBezTo>
                  <a:lnTo>
                    <a:pt x="673" y="1073"/>
                  </a:lnTo>
                  <a:lnTo>
                    <a:pt x="647" y="1098"/>
                  </a:lnTo>
                  <a:lnTo>
                    <a:pt x="622" y="1124"/>
                  </a:lnTo>
                  <a:lnTo>
                    <a:pt x="588" y="1149"/>
                  </a:lnTo>
                  <a:lnTo>
                    <a:pt x="528" y="1200"/>
                  </a:lnTo>
                  <a:lnTo>
                    <a:pt x="494" y="1226"/>
                  </a:lnTo>
                  <a:lnTo>
                    <a:pt x="460" y="1251"/>
                  </a:lnTo>
                  <a:lnTo>
                    <a:pt x="426" y="1277"/>
                  </a:lnTo>
                  <a:lnTo>
                    <a:pt x="392" y="1294"/>
                  </a:lnTo>
                  <a:lnTo>
                    <a:pt x="358" y="1320"/>
                  </a:lnTo>
                  <a:lnTo>
                    <a:pt x="324" y="1345"/>
                  </a:lnTo>
                  <a:lnTo>
                    <a:pt x="281" y="1371"/>
                  </a:lnTo>
                  <a:lnTo>
                    <a:pt x="247" y="1396"/>
                  </a:lnTo>
                  <a:lnTo>
                    <a:pt x="205" y="1413"/>
                  </a:lnTo>
                  <a:lnTo>
                    <a:pt x="94" y="1473"/>
                  </a:lnTo>
                  <a:lnTo>
                    <a:pt x="77" y="1481"/>
                  </a:lnTo>
                  <a:lnTo>
                    <a:pt x="35" y="1507"/>
                  </a:lnTo>
                  <a:lnTo>
                    <a:pt x="1" y="1524"/>
                  </a:lnTo>
                  <a:lnTo>
                    <a:pt x="77" y="1864"/>
                  </a:lnTo>
                  <a:cubicBezTo>
                    <a:pt x="77" y="1864"/>
                    <a:pt x="94" y="1855"/>
                    <a:pt x="128" y="1847"/>
                  </a:cubicBezTo>
                  <a:cubicBezTo>
                    <a:pt x="451" y="1728"/>
                    <a:pt x="766" y="1558"/>
                    <a:pt x="1030" y="1337"/>
                  </a:cubicBezTo>
                  <a:cubicBezTo>
                    <a:pt x="1319" y="1115"/>
                    <a:pt x="1523" y="801"/>
                    <a:pt x="1617" y="452"/>
                  </a:cubicBezTo>
                  <a:cubicBezTo>
                    <a:pt x="1625" y="426"/>
                    <a:pt x="1625" y="401"/>
                    <a:pt x="1634" y="375"/>
                  </a:cubicBezTo>
                  <a:lnTo>
                    <a:pt x="1566" y="282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rgbClr val="595959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2622830" y="1866089"/>
              <a:ext cx="39515" cy="58708"/>
            </a:xfrm>
            <a:custGeom>
              <a:avLst/>
              <a:gdLst/>
              <a:ahLst/>
              <a:cxnLst/>
              <a:rect l="l" t="t" r="r" b="b"/>
              <a:pathLst>
                <a:path w="350" h="520" extrusionOk="0">
                  <a:moveTo>
                    <a:pt x="256" y="1"/>
                  </a:moveTo>
                  <a:lnTo>
                    <a:pt x="256" y="1"/>
                  </a:lnTo>
                  <a:cubicBezTo>
                    <a:pt x="1" y="307"/>
                    <a:pt x="290" y="519"/>
                    <a:pt x="290" y="519"/>
                  </a:cubicBezTo>
                  <a:lnTo>
                    <a:pt x="350" y="205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595959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41"/>
          <p:cNvGrpSpPr/>
          <p:nvPr/>
        </p:nvGrpSpPr>
        <p:grpSpPr>
          <a:xfrm>
            <a:off x="4152136" y="3585511"/>
            <a:ext cx="839728" cy="411156"/>
            <a:chOff x="-719520" y="4276819"/>
            <a:chExt cx="839728" cy="411156"/>
          </a:xfrm>
        </p:grpSpPr>
        <p:sp>
          <p:nvSpPr>
            <p:cNvPr id="837" name="Google Shape;837;p41"/>
            <p:cNvSpPr/>
            <p:nvPr/>
          </p:nvSpPr>
          <p:spPr>
            <a:xfrm>
              <a:off x="-719520" y="4310285"/>
              <a:ext cx="152646" cy="151280"/>
            </a:xfrm>
            <a:custGeom>
              <a:avLst/>
              <a:gdLst/>
              <a:ahLst/>
              <a:cxnLst/>
              <a:rect l="l" t="t" r="r" b="b"/>
              <a:pathLst>
                <a:path w="894" h="886" extrusionOk="0">
                  <a:moveTo>
                    <a:pt x="204" y="0"/>
                  </a:moveTo>
                  <a:cubicBezTo>
                    <a:pt x="94" y="0"/>
                    <a:pt x="0" y="94"/>
                    <a:pt x="0" y="204"/>
                  </a:cubicBezTo>
                  <a:lnTo>
                    <a:pt x="0" y="681"/>
                  </a:lnTo>
                  <a:cubicBezTo>
                    <a:pt x="0" y="800"/>
                    <a:pt x="34" y="885"/>
                    <a:pt x="153" y="885"/>
                  </a:cubicBezTo>
                  <a:lnTo>
                    <a:pt x="681" y="885"/>
                  </a:lnTo>
                  <a:cubicBezTo>
                    <a:pt x="686" y="885"/>
                    <a:pt x="690" y="885"/>
                    <a:pt x="695" y="885"/>
                  </a:cubicBezTo>
                  <a:cubicBezTo>
                    <a:pt x="799" y="885"/>
                    <a:pt x="885" y="795"/>
                    <a:pt x="894" y="689"/>
                  </a:cubicBezTo>
                  <a:lnTo>
                    <a:pt x="894" y="204"/>
                  </a:lnTo>
                  <a:cubicBezTo>
                    <a:pt x="894" y="94"/>
                    <a:pt x="800" y="0"/>
                    <a:pt x="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-394249" y="4311651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197" y="1"/>
                  </a:moveTo>
                  <a:lnTo>
                    <a:pt x="200" y="1"/>
                  </a:lnTo>
                  <a:lnTo>
                    <a:pt x="200" y="1"/>
                  </a:lnTo>
                  <a:cubicBezTo>
                    <a:pt x="202" y="1"/>
                    <a:pt x="203" y="1"/>
                    <a:pt x="205" y="1"/>
                  </a:cubicBezTo>
                  <a:close/>
                  <a:moveTo>
                    <a:pt x="200" y="1"/>
                  </a:moveTo>
                  <a:cubicBezTo>
                    <a:pt x="92" y="3"/>
                    <a:pt x="9" y="87"/>
                    <a:pt x="9" y="188"/>
                  </a:cubicBezTo>
                  <a:lnTo>
                    <a:pt x="9" y="698"/>
                  </a:lnTo>
                  <a:cubicBezTo>
                    <a:pt x="1" y="800"/>
                    <a:pt x="86" y="885"/>
                    <a:pt x="197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9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-87760" y="4314554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196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1" y="698"/>
                  </a:lnTo>
                  <a:cubicBezTo>
                    <a:pt x="1" y="800"/>
                    <a:pt x="86" y="885"/>
                    <a:pt x="196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-710812" y="4531060"/>
              <a:ext cx="152646" cy="1526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196" y="0"/>
                  </a:moveTo>
                  <a:cubicBezTo>
                    <a:pt x="94" y="0"/>
                    <a:pt x="9" y="85"/>
                    <a:pt x="9" y="187"/>
                  </a:cubicBezTo>
                  <a:lnTo>
                    <a:pt x="0" y="698"/>
                  </a:lnTo>
                  <a:cubicBezTo>
                    <a:pt x="0" y="800"/>
                    <a:pt x="85" y="885"/>
                    <a:pt x="187" y="885"/>
                  </a:cubicBezTo>
                  <a:lnTo>
                    <a:pt x="698" y="893"/>
                  </a:lnTo>
                  <a:cubicBezTo>
                    <a:pt x="800" y="893"/>
                    <a:pt x="885" y="808"/>
                    <a:pt x="885" y="698"/>
                  </a:cubicBezTo>
                  <a:lnTo>
                    <a:pt x="894" y="196"/>
                  </a:lnTo>
                  <a:cubicBezTo>
                    <a:pt x="894" y="85"/>
                    <a:pt x="808" y="0"/>
                    <a:pt x="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-405860" y="4532426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205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9" y="698"/>
                  </a:lnTo>
                  <a:lnTo>
                    <a:pt x="1" y="698"/>
                  </a:lnTo>
                  <a:cubicBezTo>
                    <a:pt x="1" y="800"/>
                    <a:pt x="86" y="885"/>
                    <a:pt x="196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9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-89126" y="4535329"/>
              <a:ext cx="152646" cy="1526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196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0" y="698"/>
                  </a:lnTo>
                  <a:cubicBezTo>
                    <a:pt x="0" y="800"/>
                    <a:pt x="85" y="885"/>
                    <a:pt x="196" y="885"/>
                  </a:cubicBezTo>
                  <a:lnTo>
                    <a:pt x="698" y="894"/>
                  </a:lnTo>
                  <a:cubicBezTo>
                    <a:pt x="808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8" y="9"/>
                    <a:pt x="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-673078" y="4276819"/>
              <a:ext cx="161354" cy="161354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715" y="60"/>
                  </a:moveTo>
                  <a:cubicBezTo>
                    <a:pt x="809" y="60"/>
                    <a:pt x="885" y="136"/>
                    <a:pt x="885" y="239"/>
                  </a:cubicBezTo>
                  <a:lnTo>
                    <a:pt x="885" y="715"/>
                  </a:lnTo>
                  <a:cubicBezTo>
                    <a:pt x="885" y="758"/>
                    <a:pt x="868" y="809"/>
                    <a:pt x="834" y="834"/>
                  </a:cubicBezTo>
                  <a:cubicBezTo>
                    <a:pt x="800" y="868"/>
                    <a:pt x="758" y="885"/>
                    <a:pt x="707" y="885"/>
                  </a:cubicBezTo>
                  <a:lnTo>
                    <a:pt x="230" y="885"/>
                  </a:lnTo>
                  <a:cubicBezTo>
                    <a:pt x="188" y="885"/>
                    <a:pt x="145" y="868"/>
                    <a:pt x="111" y="834"/>
                  </a:cubicBezTo>
                  <a:cubicBezTo>
                    <a:pt x="77" y="800"/>
                    <a:pt x="60" y="758"/>
                    <a:pt x="60" y="706"/>
                  </a:cubicBezTo>
                  <a:lnTo>
                    <a:pt x="60" y="230"/>
                  </a:lnTo>
                  <a:cubicBezTo>
                    <a:pt x="60" y="136"/>
                    <a:pt x="137" y="60"/>
                    <a:pt x="239" y="60"/>
                  </a:cubicBezTo>
                  <a:close/>
                  <a:moveTo>
                    <a:pt x="230" y="0"/>
                  </a:moveTo>
                  <a:cubicBezTo>
                    <a:pt x="103" y="0"/>
                    <a:pt x="1" y="102"/>
                    <a:pt x="1" y="230"/>
                  </a:cubicBezTo>
                  <a:lnTo>
                    <a:pt x="1" y="715"/>
                  </a:lnTo>
                  <a:cubicBezTo>
                    <a:pt x="1" y="775"/>
                    <a:pt x="26" y="834"/>
                    <a:pt x="69" y="877"/>
                  </a:cubicBezTo>
                  <a:cubicBezTo>
                    <a:pt x="111" y="919"/>
                    <a:pt x="171" y="945"/>
                    <a:pt x="230" y="945"/>
                  </a:cubicBezTo>
                  <a:lnTo>
                    <a:pt x="707" y="945"/>
                  </a:lnTo>
                  <a:cubicBezTo>
                    <a:pt x="775" y="945"/>
                    <a:pt x="826" y="919"/>
                    <a:pt x="868" y="877"/>
                  </a:cubicBezTo>
                  <a:cubicBezTo>
                    <a:pt x="919" y="834"/>
                    <a:pt x="945" y="775"/>
                    <a:pt x="945" y="715"/>
                  </a:cubicBezTo>
                  <a:lnTo>
                    <a:pt x="945" y="239"/>
                  </a:lnTo>
                  <a:cubicBezTo>
                    <a:pt x="945" y="111"/>
                    <a:pt x="843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-357881" y="4279722"/>
              <a:ext cx="162891" cy="161354"/>
            </a:xfrm>
            <a:custGeom>
              <a:avLst/>
              <a:gdLst/>
              <a:ahLst/>
              <a:cxnLst/>
              <a:rect l="l" t="t" r="r" b="b"/>
              <a:pathLst>
                <a:path w="954" h="945" extrusionOk="0">
                  <a:moveTo>
                    <a:pt x="724" y="60"/>
                  </a:moveTo>
                  <a:cubicBezTo>
                    <a:pt x="766" y="60"/>
                    <a:pt x="809" y="77"/>
                    <a:pt x="843" y="111"/>
                  </a:cubicBezTo>
                  <a:cubicBezTo>
                    <a:pt x="877" y="145"/>
                    <a:pt x="894" y="188"/>
                    <a:pt x="894" y="230"/>
                  </a:cubicBezTo>
                  <a:lnTo>
                    <a:pt x="894" y="715"/>
                  </a:lnTo>
                  <a:cubicBezTo>
                    <a:pt x="894" y="758"/>
                    <a:pt x="877" y="800"/>
                    <a:pt x="843" y="834"/>
                  </a:cubicBezTo>
                  <a:cubicBezTo>
                    <a:pt x="809" y="868"/>
                    <a:pt x="766" y="885"/>
                    <a:pt x="715" y="885"/>
                  </a:cubicBezTo>
                  <a:lnTo>
                    <a:pt x="239" y="885"/>
                  </a:lnTo>
                  <a:cubicBezTo>
                    <a:pt x="145" y="885"/>
                    <a:pt x="69" y="809"/>
                    <a:pt x="69" y="706"/>
                  </a:cubicBezTo>
                  <a:lnTo>
                    <a:pt x="69" y="230"/>
                  </a:lnTo>
                  <a:cubicBezTo>
                    <a:pt x="69" y="137"/>
                    <a:pt x="145" y="60"/>
                    <a:pt x="239" y="60"/>
                  </a:cubicBezTo>
                  <a:close/>
                  <a:moveTo>
                    <a:pt x="239" y="0"/>
                  </a:moveTo>
                  <a:cubicBezTo>
                    <a:pt x="111" y="0"/>
                    <a:pt x="9" y="102"/>
                    <a:pt x="9" y="239"/>
                  </a:cubicBezTo>
                  <a:lnTo>
                    <a:pt x="9" y="715"/>
                  </a:lnTo>
                  <a:cubicBezTo>
                    <a:pt x="1" y="843"/>
                    <a:pt x="111" y="945"/>
                    <a:pt x="239" y="945"/>
                  </a:cubicBezTo>
                  <a:lnTo>
                    <a:pt x="715" y="945"/>
                  </a:lnTo>
                  <a:cubicBezTo>
                    <a:pt x="843" y="945"/>
                    <a:pt x="953" y="843"/>
                    <a:pt x="953" y="715"/>
                  </a:cubicBezTo>
                  <a:lnTo>
                    <a:pt x="953" y="239"/>
                  </a:lnTo>
                  <a:cubicBezTo>
                    <a:pt x="953" y="111"/>
                    <a:pt x="851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-41147" y="4281088"/>
              <a:ext cx="161354" cy="161525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715" y="60"/>
                  </a:moveTo>
                  <a:cubicBezTo>
                    <a:pt x="766" y="60"/>
                    <a:pt x="808" y="77"/>
                    <a:pt x="842" y="111"/>
                  </a:cubicBezTo>
                  <a:cubicBezTo>
                    <a:pt x="868" y="146"/>
                    <a:pt x="893" y="188"/>
                    <a:pt x="893" y="239"/>
                  </a:cubicBezTo>
                  <a:lnTo>
                    <a:pt x="893" y="715"/>
                  </a:lnTo>
                  <a:cubicBezTo>
                    <a:pt x="893" y="809"/>
                    <a:pt x="808" y="894"/>
                    <a:pt x="715" y="894"/>
                  </a:cubicBezTo>
                  <a:lnTo>
                    <a:pt x="238" y="894"/>
                  </a:lnTo>
                  <a:cubicBezTo>
                    <a:pt x="136" y="886"/>
                    <a:pt x="60" y="809"/>
                    <a:pt x="60" y="715"/>
                  </a:cubicBezTo>
                  <a:lnTo>
                    <a:pt x="60" y="239"/>
                  </a:lnTo>
                  <a:cubicBezTo>
                    <a:pt x="60" y="188"/>
                    <a:pt x="77" y="146"/>
                    <a:pt x="111" y="111"/>
                  </a:cubicBezTo>
                  <a:cubicBezTo>
                    <a:pt x="145" y="77"/>
                    <a:pt x="187" y="60"/>
                    <a:pt x="238" y="60"/>
                  </a:cubicBezTo>
                  <a:close/>
                  <a:moveTo>
                    <a:pt x="238" y="1"/>
                  </a:moveTo>
                  <a:cubicBezTo>
                    <a:pt x="111" y="1"/>
                    <a:pt x="0" y="103"/>
                    <a:pt x="0" y="239"/>
                  </a:cubicBezTo>
                  <a:lnTo>
                    <a:pt x="0" y="715"/>
                  </a:lnTo>
                  <a:cubicBezTo>
                    <a:pt x="0" y="843"/>
                    <a:pt x="102" y="945"/>
                    <a:pt x="238" y="945"/>
                  </a:cubicBezTo>
                  <a:lnTo>
                    <a:pt x="715" y="945"/>
                  </a:lnTo>
                  <a:cubicBezTo>
                    <a:pt x="774" y="945"/>
                    <a:pt x="834" y="920"/>
                    <a:pt x="876" y="877"/>
                  </a:cubicBezTo>
                  <a:cubicBezTo>
                    <a:pt x="919" y="835"/>
                    <a:pt x="944" y="775"/>
                    <a:pt x="944" y="715"/>
                  </a:cubicBezTo>
                  <a:lnTo>
                    <a:pt x="944" y="239"/>
                  </a:lnTo>
                  <a:cubicBezTo>
                    <a:pt x="944" y="171"/>
                    <a:pt x="919" y="111"/>
                    <a:pt x="876" y="69"/>
                  </a:cubicBezTo>
                  <a:cubicBezTo>
                    <a:pt x="834" y="26"/>
                    <a:pt x="774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-674443" y="4497594"/>
              <a:ext cx="161354" cy="161354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715" y="60"/>
                  </a:moveTo>
                  <a:cubicBezTo>
                    <a:pt x="808" y="60"/>
                    <a:pt x="885" y="137"/>
                    <a:pt x="885" y="239"/>
                  </a:cubicBezTo>
                  <a:lnTo>
                    <a:pt x="885" y="715"/>
                  </a:lnTo>
                  <a:cubicBezTo>
                    <a:pt x="885" y="804"/>
                    <a:pt x="815" y="886"/>
                    <a:pt x="720" y="886"/>
                  </a:cubicBezTo>
                  <a:cubicBezTo>
                    <a:pt x="716" y="886"/>
                    <a:pt x="711" y="886"/>
                    <a:pt x="706" y="885"/>
                  </a:cubicBezTo>
                  <a:lnTo>
                    <a:pt x="230" y="885"/>
                  </a:lnTo>
                  <a:cubicBezTo>
                    <a:pt x="136" y="885"/>
                    <a:pt x="51" y="809"/>
                    <a:pt x="60" y="707"/>
                  </a:cubicBezTo>
                  <a:lnTo>
                    <a:pt x="60" y="230"/>
                  </a:lnTo>
                  <a:cubicBezTo>
                    <a:pt x="60" y="137"/>
                    <a:pt x="136" y="60"/>
                    <a:pt x="238" y="60"/>
                  </a:cubicBezTo>
                  <a:close/>
                  <a:moveTo>
                    <a:pt x="230" y="0"/>
                  </a:moveTo>
                  <a:cubicBezTo>
                    <a:pt x="170" y="0"/>
                    <a:pt x="111" y="26"/>
                    <a:pt x="68" y="68"/>
                  </a:cubicBezTo>
                  <a:cubicBezTo>
                    <a:pt x="26" y="111"/>
                    <a:pt x="0" y="171"/>
                    <a:pt x="0" y="239"/>
                  </a:cubicBezTo>
                  <a:lnTo>
                    <a:pt x="0" y="715"/>
                  </a:lnTo>
                  <a:cubicBezTo>
                    <a:pt x="0" y="775"/>
                    <a:pt x="17" y="834"/>
                    <a:pt x="68" y="877"/>
                  </a:cubicBezTo>
                  <a:cubicBezTo>
                    <a:pt x="111" y="919"/>
                    <a:pt x="170" y="945"/>
                    <a:pt x="230" y="945"/>
                  </a:cubicBezTo>
                  <a:lnTo>
                    <a:pt x="706" y="945"/>
                  </a:lnTo>
                  <a:cubicBezTo>
                    <a:pt x="834" y="945"/>
                    <a:pt x="936" y="843"/>
                    <a:pt x="944" y="715"/>
                  </a:cubicBezTo>
                  <a:lnTo>
                    <a:pt x="944" y="239"/>
                  </a:lnTo>
                  <a:cubicBezTo>
                    <a:pt x="944" y="111"/>
                    <a:pt x="842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-359247" y="4500326"/>
              <a:ext cx="162720" cy="161525"/>
            </a:xfrm>
            <a:custGeom>
              <a:avLst/>
              <a:gdLst/>
              <a:ahLst/>
              <a:cxnLst/>
              <a:rect l="l" t="t" r="r" b="b"/>
              <a:pathLst>
                <a:path w="953" h="946" extrusionOk="0">
                  <a:moveTo>
                    <a:pt x="723" y="52"/>
                  </a:moveTo>
                  <a:cubicBezTo>
                    <a:pt x="766" y="52"/>
                    <a:pt x="808" y="70"/>
                    <a:pt x="842" y="104"/>
                  </a:cubicBezTo>
                  <a:cubicBezTo>
                    <a:pt x="876" y="138"/>
                    <a:pt x="893" y="180"/>
                    <a:pt x="893" y="231"/>
                  </a:cubicBezTo>
                  <a:lnTo>
                    <a:pt x="893" y="708"/>
                  </a:lnTo>
                  <a:cubicBezTo>
                    <a:pt x="893" y="797"/>
                    <a:pt x="824" y="878"/>
                    <a:pt x="729" y="878"/>
                  </a:cubicBezTo>
                  <a:cubicBezTo>
                    <a:pt x="724" y="878"/>
                    <a:pt x="719" y="878"/>
                    <a:pt x="715" y="878"/>
                  </a:cubicBezTo>
                  <a:lnTo>
                    <a:pt x="238" y="878"/>
                  </a:lnTo>
                  <a:cubicBezTo>
                    <a:pt x="145" y="878"/>
                    <a:pt x="60" y="801"/>
                    <a:pt x="60" y="708"/>
                  </a:cubicBezTo>
                  <a:lnTo>
                    <a:pt x="60" y="231"/>
                  </a:lnTo>
                  <a:cubicBezTo>
                    <a:pt x="68" y="129"/>
                    <a:pt x="145" y="52"/>
                    <a:pt x="238" y="52"/>
                  </a:cubicBezTo>
                  <a:close/>
                  <a:moveTo>
                    <a:pt x="224" y="1"/>
                  </a:moveTo>
                  <a:cubicBezTo>
                    <a:pt x="103" y="1"/>
                    <a:pt x="8" y="108"/>
                    <a:pt x="0" y="231"/>
                  </a:cubicBezTo>
                  <a:lnTo>
                    <a:pt x="0" y="708"/>
                  </a:lnTo>
                  <a:cubicBezTo>
                    <a:pt x="0" y="835"/>
                    <a:pt x="102" y="937"/>
                    <a:pt x="238" y="946"/>
                  </a:cubicBezTo>
                  <a:lnTo>
                    <a:pt x="715" y="946"/>
                  </a:lnTo>
                  <a:cubicBezTo>
                    <a:pt x="842" y="946"/>
                    <a:pt x="944" y="835"/>
                    <a:pt x="944" y="708"/>
                  </a:cubicBezTo>
                  <a:lnTo>
                    <a:pt x="944" y="231"/>
                  </a:lnTo>
                  <a:cubicBezTo>
                    <a:pt x="953" y="172"/>
                    <a:pt x="927" y="112"/>
                    <a:pt x="885" y="70"/>
                  </a:cubicBezTo>
                  <a:cubicBezTo>
                    <a:pt x="834" y="18"/>
                    <a:pt x="774" y="1"/>
                    <a:pt x="715" y="1"/>
                  </a:cubicBezTo>
                  <a:lnTo>
                    <a:pt x="238" y="1"/>
                  </a:lnTo>
                  <a:cubicBezTo>
                    <a:pt x="234" y="1"/>
                    <a:pt x="22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-42684" y="4501862"/>
              <a:ext cx="161354" cy="161525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715" y="61"/>
                  </a:moveTo>
                  <a:cubicBezTo>
                    <a:pt x="809" y="61"/>
                    <a:pt x="894" y="137"/>
                    <a:pt x="894" y="239"/>
                  </a:cubicBezTo>
                  <a:lnTo>
                    <a:pt x="894" y="716"/>
                  </a:lnTo>
                  <a:cubicBezTo>
                    <a:pt x="885" y="758"/>
                    <a:pt x="868" y="809"/>
                    <a:pt x="834" y="835"/>
                  </a:cubicBezTo>
                  <a:cubicBezTo>
                    <a:pt x="800" y="869"/>
                    <a:pt x="758" y="886"/>
                    <a:pt x="715" y="886"/>
                  </a:cubicBezTo>
                  <a:lnTo>
                    <a:pt x="230" y="886"/>
                  </a:lnTo>
                  <a:cubicBezTo>
                    <a:pt x="188" y="886"/>
                    <a:pt x="145" y="869"/>
                    <a:pt x="111" y="835"/>
                  </a:cubicBezTo>
                  <a:cubicBezTo>
                    <a:pt x="77" y="801"/>
                    <a:pt x="60" y="758"/>
                    <a:pt x="60" y="716"/>
                  </a:cubicBezTo>
                  <a:lnTo>
                    <a:pt x="60" y="239"/>
                  </a:lnTo>
                  <a:cubicBezTo>
                    <a:pt x="60" y="137"/>
                    <a:pt x="137" y="61"/>
                    <a:pt x="239" y="61"/>
                  </a:cubicBezTo>
                  <a:close/>
                  <a:moveTo>
                    <a:pt x="239" y="1"/>
                  </a:moveTo>
                  <a:cubicBezTo>
                    <a:pt x="103" y="1"/>
                    <a:pt x="1" y="103"/>
                    <a:pt x="1" y="231"/>
                  </a:cubicBezTo>
                  <a:lnTo>
                    <a:pt x="1" y="707"/>
                  </a:lnTo>
                  <a:cubicBezTo>
                    <a:pt x="1" y="775"/>
                    <a:pt x="26" y="835"/>
                    <a:pt x="69" y="877"/>
                  </a:cubicBezTo>
                  <a:cubicBezTo>
                    <a:pt x="111" y="920"/>
                    <a:pt x="171" y="945"/>
                    <a:pt x="230" y="945"/>
                  </a:cubicBezTo>
                  <a:lnTo>
                    <a:pt x="715" y="945"/>
                  </a:lnTo>
                  <a:cubicBezTo>
                    <a:pt x="775" y="945"/>
                    <a:pt x="834" y="920"/>
                    <a:pt x="877" y="877"/>
                  </a:cubicBezTo>
                  <a:cubicBezTo>
                    <a:pt x="919" y="835"/>
                    <a:pt x="945" y="775"/>
                    <a:pt x="945" y="716"/>
                  </a:cubicBezTo>
                  <a:lnTo>
                    <a:pt x="945" y="239"/>
                  </a:lnTo>
                  <a:cubicBezTo>
                    <a:pt x="945" y="103"/>
                    <a:pt x="843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51"/>
          <p:cNvSpPr/>
          <p:nvPr/>
        </p:nvSpPr>
        <p:spPr>
          <a:xfrm>
            <a:off x="5252525" y="4608500"/>
            <a:ext cx="3701100" cy="29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51"/>
          <p:cNvSpPr txBox="1">
            <a:spLocks noGrp="1"/>
          </p:cNvSpPr>
          <p:nvPr>
            <p:ph type="title"/>
          </p:nvPr>
        </p:nvSpPr>
        <p:spPr>
          <a:xfrm>
            <a:off x="2099604" y="486086"/>
            <a:ext cx="5231480" cy="12515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E</a:t>
            </a:r>
            <a:r>
              <a:rPr lang="en" sz="2800" dirty="0"/>
              <a:t>exegetes could be </a:t>
            </a:r>
            <a:endParaRPr sz="2800" dirty="0"/>
          </a:p>
        </p:txBody>
      </p:sp>
      <p:grpSp>
        <p:nvGrpSpPr>
          <p:cNvPr id="1582" name="Google Shape;1582;p51"/>
          <p:cNvGrpSpPr/>
          <p:nvPr/>
        </p:nvGrpSpPr>
        <p:grpSpPr>
          <a:xfrm>
            <a:off x="1894438" y="371479"/>
            <a:ext cx="927636" cy="848917"/>
            <a:chOff x="1889088" y="242329"/>
            <a:chExt cx="927636" cy="848917"/>
          </a:xfrm>
        </p:grpSpPr>
        <p:sp>
          <p:nvSpPr>
            <p:cNvPr id="1583" name="Google Shape;1583;p51"/>
            <p:cNvSpPr/>
            <p:nvPr/>
          </p:nvSpPr>
          <p:spPr>
            <a:xfrm>
              <a:off x="1889088" y="665681"/>
              <a:ext cx="170719" cy="130376"/>
            </a:xfrm>
            <a:custGeom>
              <a:avLst/>
              <a:gdLst/>
              <a:ahLst/>
              <a:cxnLst/>
              <a:rect l="l" t="t" r="r" b="b"/>
              <a:pathLst>
                <a:path w="694" h="530" extrusionOk="0">
                  <a:moveTo>
                    <a:pt x="347" y="0"/>
                  </a:moveTo>
                  <a:cubicBezTo>
                    <a:pt x="287" y="0"/>
                    <a:pt x="228" y="20"/>
                    <a:pt x="179" y="61"/>
                  </a:cubicBezTo>
                  <a:cubicBezTo>
                    <a:pt x="1" y="214"/>
                    <a:pt x="94" y="503"/>
                    <a:pt x="324" y="529"/>
                  </a:cubicBezTo>
                  <a:cubicBezTo>
                    <a:pt x="331" y="529"/>
                    <a:pt x="338" y="530"/>
                    <a:pt x="344" y="530"/>
                  </a:cubicBezTo>
                  <a:cubicBezTo>
                    <a:pt x="562" y="530"/>
                    <a:pt x="694" y="268"/>
                    <a:pt x="554" y="95"/>
                  </a:cubicBezTo>
                  <a:cubicBezTo>
                    <a:pt x="501" y="33"/>
                    <a:pt x="424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1"/>
            <p:cNvSpPr/>
            <p:nvPr/>
          </p:nvSpPr>
          <p:spPr>
            <a:xfrm>
              <a:off x="2058576" y="524728"/>
              <a:ext cx="170719" cy="129146"/>
            </a:xfrm>
            <a:custGeom>
              <a:avLst/>
              <a:gdLst/>
              <a:ahLst/>
              <a:cxnLst/>
              <a:rect l="l" t="t" r="r" b="b"/>
              <a:pathLst>
                <a:path w="694" h="525" extrusionOk="0">
                  <a:moveTo>
                    <a:pt x="352" y="1"/>
                  </a:moveTo>
                  <a:cubicBezTo>
                    <a:pt x="291" y="1"/>
                    <a:pt x="229" y="22"/>
                    <a:pt x="179" y="64"/>
                  </a:cubicBezTo>
                  <a:cubicBezTo>
                    <a:pt x="1" y="209"/>
                    <a:pt x="94" y="498"/>
                    <a:pt x="324" y="523"/>
                  </a:cubicBezTo>
                  <a:cubicBezTo>
                    <a:pt x="331" y="524"/>
                    <a:pt x="338" y="524"/>
                    <a:pt x="345" y="524"/>
                  </a:cubicBezTo>
                  <a:cubicBezTo>
                    <a:pt x="562" y="524"/>
                    <a:pt x="694" y="271"/>
                    <a:pt x="554" y="98"/>
                  </a:cubicBezTo>
                  <a:cubicBezTo>
                    <a:pt x="502" y="33"/>
                    <a:pt x="427" y="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1"/>
            <p:cNvSpPr/>
            <p:nvPr/>
          </p:nvSpPr>
          <p:spPr>
            <a:xfrm>
              <a:off x="2228065" y="383037"/>
              <a:ext cx="170227" cy="128654"/>
            </a:xfrm>
            <a:custGeom>
              <a:avLst/>
              <a:gdLst/>
              <a:ahLst/>
              <a:cxnLst/>
              <a:rect l="l" t="t" r="r" b="b"/>
              <a:pathLst>
                <a:path w="692" h="523" extrusionOk="0">
                  <a:moveTo>
                    <a:pt x="352" y="1"/>
                  </a:moveTo>
                  <a:cubicBezTo>
                    <a:pt x="294" y="1"/>
                    <a:pt x="236" y="21"/>
                    <a:pt x="188" y="62"/>
                  </a:cubicBezTo>
                  <a:cubicBezTo>
                    <a:pt x="1" y="215"/>
                    <a:pt x="94" y="504"/>
                    <a:pt x="324" y="521"/>
                  </a:cubicBezTo>
                  <a:cubicBezTo>
                    <a:pt x="334" y="522"/>
                    <a:pt x="345" y="523"/>
                    <a:pt x="355" y="523"/>
                  </a:cubicBezTo>
                  <a:cubicBezTo>
                    <a:pt x="574" y="523"/>
                    <a:pt x="692" y="266"/>
                    <a:pt x="554" y="96"/>
                  </a:cubicBezTo>
                  <a:cubicBezTo>
                    <a:pt x="501" y="33"/>
                    <a:pt x="427" y="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1"/>
            <p:cNvSpPr/>
            <p:nvPr/>
          </p:nvSpPr>
          <p:spPr>
            <a:xfrm>
              <a:off x="2397553" y="242329"/>
              <a:ext cx="172933" cy="128900"/>
            </a:xfrm>
            <a:custGeom>
              <a:avLst/>
              <a:gdLst/>
              <a:ahLst/>
              <a:cxnLst/>
              <a:rect l="l" t="t" r="r" b="b"/>
              <a:pathLst>
                <a:path w="703" h="524" extrusionOk="0">
                  <a:moveTo>
                    <a:pt x="357" y="0"/>
                  </a:moveTo>
                  <a:cubicBezTo>
                    <a:pt x="298" y="0"/>
                    <a:pt x="238" y="22"/>
                    <a:pt x="188" y="64"/>
                  </a:cubicBezTo>
                  <a:cubicBezTo>
                    <a:pt x="1" y="208"/>
                    <a:pt x="94" y="497"/>
                    <a:pt x="333" y="523"/>
                  </a:cubicBezTo>
                  <a:cubicBezTo>
                    <a:pt x="340" y="524"/>
                    <a:pt x="347" y="524"/>
                    <a:pt x="354" y="524"/>
                  </a:cubicBezTo>
                  <a:cubicBezTo>
                    <a:pt x="571" y="524"/>
                    <a:pt x="702" y="271"/>
                    <a:pt x="554" y="98"/>
                  </a:cubicBezTo>
                  <a:cubicBezTo>
                    <a:pt x="502" y="32"/>
                    <a:pt x="43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2012576" y="814259"/>
              <a:ext cx="170719" cy="130376"/>
            </a:xfrm>
            <a:custGeom>
              <a:avLst/>
              <a:gdLst/>
              <a:ahLst/>
              <a:cxnLst/>
              <a:rect l="l" t="t" r="r" b="b"/>
              <a:pathLst>
                <a:path w="694" h="530" extrusionOk="0">
                  <a:moveTo>
                    <a:pt x="347" y="0"/>
                  </a:moveTo>
                  <a:cubicBezTo>
                    <a:pt x="287" y="0"/>
                    <a:pt x="228" y="20"/>
                    <a:pt x="179" y="61"/>
                  </a:cubicBezTo>
                  <a:cubicBezTo>
                    <a:pt x="0" y="214"/>
                    <a:pt x="94" y="503"/>
                    <a:pt x="324" y="529"/>
                  </a:cubicBezTo>
                  <a:cubicBezTo>
                    <a:pt x="331" y="529"/>
                    <a:pt x="337" y="530"/>
                    <a:pt x="344" y="530"/>
                  </a:cubicBezTo>
                  <a:cubicBezTo>
                    <a:pt x="562" y="530"/>
                    <a:pt x="694" y="268"/>
                    <a:pt x="553" y="95"/>
                  </a:cubicBezTo>
                  <a:cubicBezTo>
                    <a:pt x="501" y="33"/>
                    <a:pt x="424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2182064" y="674044"/>
              <a:ext cx="170719" cy="130376"/>
            </a:xfrm>
            <a:custGeom>
              <a:avLst/>
              <a:gdLst/>
              <a:ahLst/>
              <a:cxnLst/>
              <a:rect l="l" t="t" r="r" b="b"/>
              <a:pathLst>
                <a:path w="694" h="530" extrusionOk="0">
                  <a:moveTo>
                    <a:pt x="347" y="0"/>
                  </a:moveTo>
                  <a:cubicBezTo>
                    <a:pt x="287" y="0"/>
                    <a:pt x="228" y="20"/>
                    <a:pt x="179" y="61"/>
                  </a:cubicBezTo>
                  <a:cubicBezTo>
                    <a:pt x="1" y="214"/>
                    <a:pt x="94" y="503"/>
                    <a:pt x="324" y="529"/>
                  </a:cubicBezTo>
                  <a:cubicBezTo>
                    <a:pt x="331" y="529"/>
                    <a:pt x="338" y="530"/>
                    <a:pt x="345" y="530"/>
                  </a:cubicBezTo>
                  <a:cubicBezTo>
                    <a:pt x="570" y="530"/>
                    <a:pt x="694" y="268"/>
                    <a:pt x="554" y="95"/>
                  </a:cubicBezTo>
                  <a:cubicBezTo>
                    <a:pt x="501" y="33"/>
                    <a:pt x="424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1"/>
            <p:cNvSpPr/>
            <p:nvPr/>
          </p:nvSpPr>
          <p:spPr>
            <a:xfrm>
              <a:off x="2351553" y="531615"/>
              <a:ext cx="172933" cy="130622"/>
            </a:xfrm>
            <a:custGeom>
              <a:avLst/>
              <a:gdLst/>
              <a:ahLst/>
              <a:cxnLst/>
              <a:rect l="l" t="t" r="r" b="b"/>
              <a:pathLst>
                <a:path w="703" h="531" extrusionOk="0">
                  <a:moveTo>
                    <a:pt x="352" y="1"/>
                  </a:moveTo>
                  <a:cubicBezTo>
                    <a:pt x="294" y="1"/>
                    <a:pt x="236" y="21"/>
                    <a:pt x="188" y="62"/>
                  </a:cubicBezTo>
                  <a:cubicBezTo>
                    <a:pt x="1" y="215"/>
                    <a:pt x="94" y="504"/>
                    <a:pt x="324" y="529"/>
                  </a:cubicBezTo>
                  <a:cubicBezTo>
                    <a:pt x="331" y="530"/>
                    <a:pt x="338" y="530"/>
                    <a:pt x="345" y="530"/>
                  </a:cubicBezTo>
                  <a:cubicBezTo>
                    <a:pt x="570" y="530"/>
                    <a:pt x="702" y="269"/>
                    <a:pt x="554" y="96"/>
                  </a:cubicBezTo>
                  <a:cubicBezTo>
                    <a:pt x="501" y="33"/>
                    <a:pt x="427" y="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1"/>
            <p:cNvSpPr/>
            <p:nvPr/>
          </p:nvSpPr>
          <p:spPr>
            <a:xfrm>
              <a:off x="2523255" y="390908"/>
              <a:ext cx="170719" cy="128900"/>
            </a:xfrm>
            <a:custGeom>
              <a:avLst/>
              <a:gdLst/>
              <a:ahLst/>
              <a:cxnLst/>
              <a:rect l="l" t="t" r="r" b="b"/>
              <a:pathLst>
                <a:path w="694" h="524" extrusionOk="0">
                  <a:moveTo>
                    <a:pt x="348" y="0"/>
                  </a:moveTo>
                  <a:cubicBezTo>
                    <a:pt x="289" y="0"/>
                    <a:pt x="229" y="21"/>
                    <a:pt x="179" y="64"/>
                  </a:cubicBezTo>
                  <a:cubicBezTo>
                    <a:pt x="0" y="208"/>
                    <a:pt x="85" y="497"/>
                    <a:pt x="323" y="523"/>
                  </a:cubicBezTo>
                  <a:cubicBezTo>
                    <a:pt x="331" y="523"/>
                    <a:pt x="338" y="524"/>
                    <a:pt x="345" y="524"/>
                  </a:cubicBezTo>
                  <a:cubicBezTo>
                    <a:pt x="562" y="524"/>
                    <a:pt x="693" y="271"/>
                    <a:pt x="545" y="98"/>
                  </a:cubicBezTo>
                  <a:cubicBezTo>
                    <a:pt x="493" y="32"/>
                    <a:pt x="421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1"/>
            <p:cNvSpPr/>
            <p:nvPr/>
          </p:nvSpPr>
          <p:spPr>
            <a:xfrm>
              <a:off x="2136064" y="962838"/>
              <a:ext cx="170719" cy="128408"/>
            </a:xfrm>
            <a:custGeom>
              <a:avLst/>
              <a:gdLst/>
              <a:ahLst/>
              <a:cxnLst/>
              <a:rect l="l" t="t" r="r" b="b"/>
              <a:pathLst>
                <a:path w="694" h="522" extrusionOk="0">
                  <a:moveTo>
                    <a:pt x="347" y="0"/>
                  </a:moveTo>
                  <a:cubicBezTo>
                    <a:pt x="287" y="0"/>
                    <a:pt x="227" y="20"/>
                    <a:pt x="179" y="61"/>
                  </a:cubicBezTo>
                  <a:cubicBezTo>
                    <a:pt x="0" y="206"/>
                    <a:pt x="94" y="495"/>
                    <a:pt x="324" y="520"/>
                  </a:cubicBezTo>
                  <a:cubicBezTo>
                    <a:pt x="331" y="521"/>
                    <a:pt x="338" y="521"/>
                    <a:pt x="345" y="521"/>
                  </a:cubicBezTo>
                  <a:cubicBezTo>
                    <a:pt x="562" y="521"/>
                    <a:pt x="693" y="268"/>
                    <a:pt x="553" y="95"/>
                  </a:cubicBezTo>
                  <a:cubicBezTo>
                    <a:pt x="501" y="33"/>
                    <a:pt x="424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2305552" y="822623"/>
              <a:ext cx="170719" cy="128408"/>
            </a:xfrm>
            <a:custGeom>
              <a:avLst/>
              <a:gdLst/>
              <a:ahLst/>
              <a:cxnLst/>
              <a:rect l="l" t="t" r="r" b="b"/>
              <a:pathLst>
                <a:path w="694" h="522" extrusionOk="0">
                  <a:moveTo>
                    <a:pt x="347" y="0"/>
                  </a:moveTo>
                  <a:cubicBezTo>
                    <a:pt x="287" y="0"/>
                    <a:pt x="228" y="20"/>
                    <a:pt x="179" y="61"/>
                  </a:cubicBezTo>
                  <a:cubicBezTo>
                    <a:pt x="0" y="206"/>
                    <a:pt x="94" y="495"/>
                    <a:pt x="324" y="520"/>
                  </a:cubicBezTo>
                  <a:cubicBezTo>
                    <a:pt x="331" y="521"/>
                    <a:pt x="338" y="521"/>
                    <a:pt x="345" y="521"/>
                  </a:cubicBezTo>
                  <a:cubicBezTo>
                    <a:pt x="562" y="521"/>
                    <a:pt x="694" y="268"/>
                    <a:pt x="553" y="95"/>
                  </a:cubicBezTo>
                  <a:cubicBezTo>
                    <a:pt x="501" y="33"/>
                    <a:pt x="424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2475041" y="680194"/>
              <a:ext cx="172933" cy="130622"/>
            </a:xfrm>
            <a:custGeom>
              <a:avLst/>
              <a:gdLst/>
              <a:ahLst/>
              <a:cxnLst/>
              <a:rect l="l" t="t" r="r" b="b"/>
              <a:pathLst>
                <a:path w="703" h="531" extrusionOk="0">
                  <a:moveTo>
                    <a:pt x="352" y="1"/>
                  </a:moveTo>
                  <a:cubicBezTo>
                    <a:pt x="294" y="1"/>
                    <a:pt x="236" y="21"/>
                    <a:pt x="188" y="62"/>
                  </a:cubicBezTo>
                  <a:cubicBezTo>
                    <a:pt x="1" y="215"/>
                    <a:pt x="94" y="504"/>
                    <a:pt x="324" y="529"/>
                  </a:cubicBezTo>
                  <a:cubicBezTo>
                    <a:pt x="331" y="530"/>
                    <a:pt x="338" y="530"/>
                    <a:pt x="345" y="530"/>
                  </a:cubicBezTo>
                  <a:cubicBezTo>
                    <a:pt x="570" y="530"/>
                    <a:pt x="702" y="269"/>
                    <a:pt x="553" y="96"/>
                  </a:cubicBezTo>
                  <a:cubicBezTo>
                    <a:pt x="501" y="33"/>
                    <a:pt x="427" y="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1"/>
            <p:cNvSpPr/>
            <p:nvPr/>
          </p:nvSpPr>
          <p:spPr>
            <a:xfrm>
              <a:off x="2646743" y="539979"/>
              <a:ext cx="169981" cy="128654"/>
            </a:xfrm>
            <a:custGeom>
              <a:avLst/>
              <a:gdLst/>
              <a:ahLst/>
              <a:cxnLst/>
              <a:rect l="l" t="t" r="r" b="b"/>
              <a:pathLst>
                <a:path w="691" h="523" extrusionOk="0">
                  <a:moveTo>
                    <a:pt x="343" y="1"/>
                  </a:moveTo>
                  <a:cubicBezTo>
                    <a:pt x="285" y="1"/>
                    <a:pt x="227" y="21"/>
                    <a:pt x="179" y="62"/>
                  </a:cubicBezTo>
                  <a:cubicBezTo>
                    <a:pt x="0" y="206"/>
                    <a:pt x="85" y="504"/>
                    <a:pt x="323" y="521"/>
                  </a:cubicBezTo>
                  <a:cubicBezTo>
                    <a:pt x="334" y="522"/>
                    <a:pt x="343" y="523"/>
                    <a:pt x="353" y="523"/>
                  </a:cubicBezTo>
                  <a:cubicBezTo>
                    <a:pt x="565" y="523"/>
                    <a:pt x="691" y="266"/>
                    <a:pt x="545" y="96"/>
                  </a:cubicBezTo>
                  <a:cubicBezTo>
                    <a:pt x="492" y="33"/>
                    <a:pt x="418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5" name="Google Shape;1595;p51"/>
          <p:cNvGrpSpPr/>
          <p:nvPr/>
        </p:nvGrpSpPr>
        <p:grpSpPr>
          <a:xfrm>
            <a:off x="394794" y="4468017"/>
            <a:ext cx="810052" cy="371939"/>
            <a:chOff x="4268569" y="3375767"/>
            <a:chExt cx="810052" cy="371939"/>
          </a:xfrm>
        </p:grpSpPr>
        <p:sp>
          <p:nvSpPr>
            <p:cNvPr id="1596" name="Google Shape;1596;p51"/>
            <p:cNvSpPr/>
            <p:nvPr/>
          </p:nvSpPr>
          <p:spPr>
            <a:xfrm>
              <a:off x="4268569" y="3375767"/>
              <a:ext cx="119306" cy="102579"/>
            </a:xfrm>
            <a:custGeom>
              <a:avLst/>
              <a:gdLst/>
              <a:ahLst/>
              <a:cxnLst/>
              <a:rect l="l" t="t" r="r" b="b"/>
              <a:pathLst>
                <a:path w="485" h="417" extrusionOk="0">
                  <a:moveTo>
                    <a:pt x="281" y="1"/>
                  </a:moveTo>
                  <a:cubicBezTo>
                    <a:pt x="94" y="1"/>
                    <a:pt x="0" y="222"/>
                    <a:pt x="128" y="358"/>
                  </a:cubicBezTo>
                  <a:cubicBezTo>
                    <a:pt x="171" y="399"/>
                    <a:pt x="223" y="417"/>
                    <a:pt x="273" y="417"/>
                  </a:cubicBezTo>
                  <a:cubicBezTo>
                    <a:pt x="382" y="417"/>
                    <a:pt x="485" y="333"/>
                    <a:pt x="485" y="205"/>
                  </a:cubicBezTo>
                  <a:cubicBezTo>
                    <a:pt x="485" y="95"/>
                    <a:pt x="391" y="1"/>
                    <a:pt x="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1"/>
            <p:cNvSpPr/>
            <p:nvPr/>
          </p:nvSpPr>
          <p:spPr>
            <a:xfrm>
              <a:off x="4442239" y="3375767"/>
              <a:ext cx="117338" cy="102579"/>
            </a:xfrm>
            <a:custGeom>
              <a:avLst/>
              <a:gdLst/>
              <a:ahLst/>
              <a:cxnLst/>
              <a:rect l="l" t="t" r="r" b="b"/>
              <a:pathLst>
                <a:path w="477" h="417" extrusionOk="0">
                  <a:moveTo>
                    <a:pt x="272" y="1"/>
                  </a:moveTo>
                  <a:cubicBezTo>
                    <a:pt x="94" y="1"/>
                    <a:pt x="0" y="222"/>
                    <a:pt x="128" y="358"/>
                  </a:cubicBezTo>
                  <a:cubicBezTo>
                    <a:pt x="168" y="399"/>
                    <a:pt x="218" y="417"/>
                    <a:pt x="268" y="417"/>
                  </a:cubicBezTo>
                  <a:cubicBezTo>
                    <a:pt x="373" y="417"/>
                    <a:pt x="476" y="333"/>
                    <a:pt x="476" y="205"/>
                  </a:cubicBezTo>
                  <a:cubicBezTo>
                    <a:pt x="476" y="95"/>
                    <a:pt x="391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1"/>
            <p:cNvSpPr/>
            <p:nvPr/>
          </p:nvSpPr>
          <p:spPr>
            <a:xfrm>
              <a:off x="4613696" y="3375767"/>
              <a:ext cx="119552" cy="102579"/>
            </a:xfrm>
            <a:custGeom>
              <a:avLst/>
              <a:gdLst/>
              <a:ahLst/>
              <a:cxnLst/>
              <a:rect l="l" t="t" r="r" b="b"/>
              <a:pathLst>
                <a:path w="486" h="417" extrusionOk="0">
                  <a:moveTo>
                    <a:pt x="281" y="1"/>
                  </a:moveTo>
                  <a:cubicBezTo>
                    <a:pt x="94" y="1"/>
                    <a:pt x="1" y="222"/>
                    <a:pt x="128" y="358"/>
                  </a:cubicBezTo>
                  <a:cubicBezTo>
                    <a:pt x="172" y="399"/>
                    <a:pt x="223" y="417"/>
                    <a:pt x="274" y="417"/>
                  </a:cubicBezTo>
                  <a:cubicBezTo>
                    <a:pt x="383" y="417"/>
                    <a:pt x="486" y="333"/>
                    <a:pt x="486" y="205"/>
                  </a:cubicBezTo>
                  <a:cubicBezTo>
                    <a:pt x="486" y="95"/>
                    <a:pt x="392" y="1"/>
                    <a:pt x="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1"/>
            <p:cNvSpPr/>
            <p:nvPr/>
          </p:nvSpPr>
          <p:spPr>
            <a:xfrm>
              <a:off x="4787366" y="3375767"/>
              <a:ext cx="117584" cy="102579"/>
            </a:xfrm>
            <a:custGeom>
              <a:avLst/>
              <a:gdLst/>
              <a:ahLst/>
              <a:cxnLst/>
              <a:rect l="l" t="t" r="r" b="b"/>
              <a:pathLst>
                <a:path w="478" h="417" extrusionOk="0">
                  <a:moveTo>
                    <a:pt x="273" y="1"/>
                  </a:moveTo>
                  <a:cubicBezTo>
                    <a:pt x="94" y="1"/>
                    <a:pt x="1" y="222"/>
                    <a:pt x="128" y="358"/>
                  </a:cubicBezTo>
                  <a:cubicBezTo>
                    <a:pt x="169" y="399"/>
                    <a:pt x="219" y="417"/>
                    <a:pt x="268" y="417"/>
                  </a:cubicBezTo>
                  <a:cubicBezTo>
                    <a:pt x="374" y="417"/>
                    <a:pt x="477" y="333"/>
                    <a:pt x="477" y="205"/>
                  </a:cubicBezTo>
                  <a:cubicBezTo>
                    <a:pt x="477" y="95"/>
                    <a:pt x="392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4959068" y="3375767"/>
              <a:ext cx="119552" cy="102579"/>
            </a:xfrm>
            <a:custGeom>
              <a:avLst/>
              <a:gdLst/>
              <a:ahLst/>
              <a:cxnLst/>
              <a:rect l="l" t="t" r="r" b="b"/>
              <a:pathLst>
                <a:path w="486" h="417" extrusionOk="0">
                  <a:moveTo>
                    <a:pt x="281" y="1"/>
                  </a:moveTo>
                  <a:cubicBezTo>
                    <a:pt x="94" y="1"/>
                    <a:pt x="0" y="222"/>
                    <a:pt x="128" y="358"/>
                  </a:cubicBezTo>
                  <a:cubicBezTo>
                    <a:pt x="171" y="399"/>
                    <a:pt x="223" y="417"/>
                    <a:pt x="274" y="417"/>
                  </a:cubicBezTo>
                  <a:cubicBezTo>
                    <a:pt x="382" y="417"/>
                    <a:pt x="485" y="333"/>
                    <a:pt x="485" y="205"/>
                  </a:cubicBezTo>
                  <a:cubicBezTo>
                    <a:pt x="485" y="95"/>
                    <a:pt x="392" y="1"/>
                    <a:pt x="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4268569" y="3509832"/>
              <a:ext cx="119306" cy="102579"/>
            </a:xfrm>
            <a:custGeom>
              <a:avLst/>
              <a:gdLst/>
              <a:ahLst/>
              <a:cxnLst/>
              <a:rect l="l" t="t" r="r" b="b"/>
              <a:pathLst>
                <a:path w="485" h="417" extrusionOk="0">
                  <a:moveTo>
                    <a:pt x="281" y="0"/>
                  </a:moveTo>
                  <a:cubicBezTo>
                    <a:pt x="94" y="0"/>
                    <a:pt x="0" y="230"/>
                    <a:pt x="128" y="358"/>
                  </a:cubicBezTo>
                  <a:cubicBezTo>
                    <a:pt x="171" y="399"/>
                    <a:pt x="223" y="417"/>
                    <a:pt x="274" y="417"/>
                  </a:cubicBezTo>
                  <a:cubicBezTo>
                    <a:pt x="383" y="417"/>
                    <a:pt x="485" y="335"/>
                    <a:pt x="485" y="213"/>
                  </a:cubicBezTo>
                  <a:cubicBezTo>
                    <a:pt x="485" y="94"/>
                    <a:pt x="391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4442239" y="3509832"/>
              <a:ext cx="119552" cy="102579"/>
            </a:xfrm>
            <a:custGeom>
              <a:avLst/>
              <a:gdLst/>
              <a:ahLst/>
              <a:cxnLst/>
              <a:rect l="l" t="t" r="r" b="b"/>
              <a:pathLst>
                <a:path w="486" h="417" extrusionOk="0">
                  <a:moveTo>
                    <a:pt x="272" y="0"/>
                  </a:moveTo>
                  <a:cubicBezTo>
                    <a:pt x="94" y="0"/>
                    <a:pt x="0" y="230"/>
                    <a:pt x="128" y="358"/>
                  </a:cubicBezTo>
                  <a:cubicBezTo>
                    <a:pt x="169" y="399"/>
                    <a:pt x="219" y="417"/>
                    <a:pt x="269" y="417"/>
                  </a:cubicBezTo>
                  <a:cubicBezTo>
                    <a:pt x="374" y="417"/>
                    <a:pt x="476" y="335"/>
                    <a:pt x="476" y="213"/>
                  </a:cubicBezTo>
                  <a:cubicBezTo>
                    <a:pt x="485" y="94"/>
                    <a:pt x="391" y="0"/>
                    <a:pt x="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4613696" y="3509832"/>
              <a:ext cx="119552" cy="102579"/>
            </a:xfrm>
            <a:custGeom>
              <a:avLst/>
              <a:gdLst/>
              <a:ahLst/>
              <a:cxnLst/>
              <a:rect l="l" t="t" r="r" b="b"/>
              <a:pathLst>
                <a:path w="486" h="417" extrusionOk="0">
                  <a:moveTo>
                    <a:pt x="281" y="0"/>
                  </a:moveTo>
                  <a:cubicBezTo>
                    <a:pt x="94" y="0"/>
                    <a:pt x="1" y="230"/>
                    <a:pt x="128" y="358"/>
                  </a:cubicBezTo>
                  <a:cubicBezTo>
                    <a:pt x="172" y="399"/>
                    <a:pt x="224" y="417"/>
                    <a:pt x="275" y="417"/>
                  </a:cubicBezTo>
                  <a:cubicBezTo>
                    <a:pt x="383" y="417"/>
                    <a:pt x="486" y="335"/>
                    <a:pt x="486" y="213"/>
                  </a:cubicBezTo>
                  <a:cubicBezTo>
                    <a:pt x="486" y="94"/>
                    <a:pt x="392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4787366" y="3509832"/>
              <a:ext cx="119552" cy="102579"/>
            </a:xfrm>
            <a:custGeom>
              <a:avLst/>
              <a:gdLst/>
              <a:ahLst/>
              <a:cxnLst/>
              <a:rect l="l" t="t" r="r" b="b"/>
              <a:pathLst>
                <a:path w="486" h="417" extrusionOk="0">
                  <a:moveTo>
                    <a:pt x="273" y="0"/>
                  </a:moveTo>
                  <a:cubicBezTo>
                    <a:pt x="94" y="0"/>
                    <a:pt x="1" y="230"/>
                    <a:pt x="128" y="358"/>
                  </a:cubicBezTo>
                  <a:cubicBezTo>
                    <a:pt x="169" y="399"/>
                    <a:pt x="220" y="417"/>
                    <a:pt x="269" y="417"/>
                  </a:cubicBezTo>
                  <a:cubicBezTo>
                    <a:pt x="375" y="417"/>
                    <a:pt x="477" y="335"/>
                    <a:pt x="477" y="213"/>
                  </a:cubicBezTo>
                  <a:cubicBezTo>
                    <a:pt x="486" y="94"/>
                    <a:pt x="392" y="0"/>
                    <a:pt x="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4959068" y="3509832"/>
              <a:ext cx="119552" cy="102579"/>
            </a:xfrm>
            <a:custGeom>
              <a:avLst/>
              <a:gdLst/>
              <a:ahLst/>
              <a:cxnLst/>
              <a:rect l="l" t="t" r="r" b="b"/>
              <a:pathLst>
                <a:path w="486" h="417" extrusionOk="0">
                  <a:moveTo>
                    <a:pt x="281" y="0"/>
                  </a:moveTo>
                  <a:cubicBezTo>
                    <a:pt x="94" y="0"/>
                    <a:pt x="0" y="230"/>
                    <a:pt x="128" y="358"/>
                  </a:cubicBezTo>
                  <a:cubicBezTo>
                    <a:pt x="171" y="399"/>
                    <a:pt x="224" y="417"/>
                    <a:pt x="275" y="417"/>
                  </a:cubicBezTo>
                  <a:cubicBezTo>
                    <a:pt x="383" y="417"/>
                    <a:pt x="485" y="335"/>
                    <a:pt x="485" y="213"/>
                  </a:cubicBezTo>
                  <a:cubicBezTo>
                    <a:pt x="485" y="94"/>
                    <a:pt x="392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1"/>
            <p:cNvSpPr/>
            <p:nvPr/>
          </p:nvSpPr>
          <p:spPr>
            <a:xfrm>
              <a:off x="4268569" y="3645866"/>
              <a:ext cx="119306" cy="101841"/>
            </a:xfrm>
            <a:custGeom>
              <a:avLst/>
              <a:gdLst/>
              <a:ahLst/>
              <a:cxnLst/>
              <a:rect l="l" t="t" r="r" b="b"/>
              <a:pathLst>
                <a:path w="485" h="414" extrusionOk="0">
                  <a:moveTo>
                    <a:pt x="281" y="0"/>
                  </a:moveTo>
                  <a:cubicBezTo>
                    <a:pt x="94" y="0"/>
                    <a:pt x="0" y="222"/>
                    <a:pt x="128" y="349"/>
                  </a:cubicBezTo>
                  <a:cubicBezTo>
                    <a:pt x="172" y="394"/>
                    <a:pt x="226" y="414"/>
                    <a:pt x="278" y="414"/>
                  </a:cubicBezTo>
                  <a:cubicBezTo>
                    <a:pt x="385" y="414"/>
                    <a:pt x="485" y="330"/>
                    <a:pt x="485" y="205"/>
                  </a:cubicBezTo>
                  <a:cubicBezTo>
                    <a:pt x="485" y="94"/>
                    <a:pt x="391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1"/>
            <p:cNvSpPr/>
            <p:nvPr/>
          </p:nvSpPr>
          <p:spPr>
            <a:xfrm>
              <a:off x="4442239" y="3645866"/>
              <a:ext cx="117338" cy="101841"/>
            </a:xfrm>
            <a:custGeom>
              <a:avLst/>
              <a:gdLst/>
              <a:ahLst/>
              <a:cxnLst/>
              <a:rect l="l" t="t" r="r" b="b"/>
              <a:pathLst>
                <a:path w="477" h="414" extrusionOk="0">
                  <a:moveTo>
                    <a:pt x="272" y="0"/>
                  </a:moveTo>
                  <a:cubicBezTo>
                    <a:pt x="94" y="0"/>
                    <a:pt x="0" y="222"/>
                    <a:pt x="128" y="349"/>
                  </a:cubicBezTo>
                  <a:cubicBezTo>
                    <a:pt x="170" y="394"/>
                    <a:pt x="222" y="414"/>
                    <a:pt x="272" y="414"/>
                  </a:cubicBezTo>
                  <a:cubicBezTo>
                    <a:pt x="377" y="414"/>
                    <a:pt x="476" y="330"/>
                    <a:pt x="476" y="205"/>
                  </a:cubicBezTo>
                  <a:cubicBezTo>
                    <a:pt x="476" y="94"/>
                    <a:pt x="391" y="0"/>
                    <a:pt x="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4613696" y="3645866"/>
              <a:ext cx="119552" cy="101841"/>
            </a:xfrm>
            <a:custGeom>
              <a:avLst/>
              <a:gdLst/>
              <a:ahLst/>
              <a:cxnLst/>
              <a:rect l="l" t="t" r="r" b="b"/>
              <a:pathLst>
                <a:path w="486" h="414" extrusionOk="0">
                  <a:moveTo>
                    <a:pt x="281" y="0"/>
                  </a:moveTo>
                  <a:cubicBezTo>
                    <a:pt x="94" y="0"/>
                    <a:pt x="1" y="222"/>
                    <a:pt x="128" y="349"/>
                  </a:cubicBezTo>
                  <a:cubicBezTo>
                    <a:pt x="173" y="394"/>
                    <a:pt x="227" y="414"/>
                    <a:pt x="279" y="414"/>
                  </a:cubicBezTo>
                  <a:cubicBezTo>
                    <a:pt x="386" y="414"/>
                    <a:pt x="486" y="330"/>
                    <a:pt x="486" y="205"/>
                  </a:cubicBezTo>
                  <a:cubicBezTo>
                    <a:pt x="486" y="94"/>
                    <a:pt x="392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4787366" y="3645866"/>
              <a:ext cx="117584" cy="101841"/>
            </a:xfrm>
            <a:custGeom>
              <a:avLst/>
              <a:gdLst/>
              <a:ahLst/>
              <a:cxnLst/>
              <a:rect l="l" t="t" r="r" b="b"/>
              <a:pathLst>
                <a:path w="478" h="414" extrusionOk="0">
                  <a:moveTo>
                    <a:pt x="273" y="0"/>
                  </a:moveTo>
                  <a:cubicBezTo>
                    <a:pt x="94" y="0"/>
                    <a:pt x="1" y="222"/>
                    <a:pt x="128" y="349"/>
                  </a:cubicBezTo>
                  <a:cubicBezTo>
                    <a:pt x="170" y="394"/>
                    <a:pt x="222" y="414"/>
                    <a:pt x="273" y="414"/>
                  </a:cubicBezTo>
                  <a:cubicBezTo>
                    <a:pt x="377" y="414"/>
                    <a:pt x="477" y="330"/>
                    <a:pt x="477" y="205"/>
                  </a:cubicBezTo>
                  <a:cubicBezTo>
                    <a:pt x="477" y="94"/>
                    <a:pt x="392" y="0"/>
                    <a:pt x="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1"/>
            <p:cNvSpPr/>
            <p:nvPr/>
          </p:nvSpPr>
          <p:spPr>
            <a:xfrm>
              <a:off x="4959068" y="3645866"/>
              <a:ext cx="119552" cy="101841"/>
            </a:xfrm>
            <a:custGeom>
              <a:avLst/>
              <a:gdLst/>
              <a:ahLst/>
              <a:cxnLst/>
              <a:rect l="l" t="t" r="r" b="b"/>
              <a:pathLst>
                <a:path w="486" h="414" extrusionOk="0">
                  <a:moveTo>
                    <a:pt x="281" y="0"/>
                  </a:moveTo>
                  <a:cubicBezTo>
                    <a:pt x="94" y="0"/>
                    <a:pt x="0" y="222"/>
                    <a:pt x="128" y="349"/>
                  </a:cubicBezTo>
                  <a:cubicBezTo>
                    <a:pt x="173" y="394"/>
                    <a:pt x="226" y="414"/>
                    <a:pt x="279" y="414"/>
                  </a:cubicBezTo>
                  <a:cubicBezTo>
                    <a:pt x="385" y="414"/>
                    <a:pt x="485" y="330"/>
                    <a:pt x="485" y="205"/>
                  </a:cubicBezTo>
                  <a:cubicBezTo>
                    <a:pt x="485" y="94"/>
                    <a:pt x="392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1" name="Google Shape;1611;p51"/>
          <p:cNvGrpSpPr/>
          <p:nvPr/>
        </p:nvGrpSpPr>
        <p:grpSpPr>
          <a:xfrm>
            <a:off x="5827805" y="915985"/>
            <a:ext cx="2717526" cy="3889540"/>
            <a:chOff x="4310400" y="1090700"/>
            <a:chExt cx="2525347" cy="3614478"/>
          </a:xfrm>
        </p:grpSpPr>
        <p:sp>
          <p:nvSpPr>
            <p:cNvPr id="1612" name="Google Shape;1612;p51"/>
            <p:cNvSpPr/>
            <p:nvPr/>
          </p:nvSpPr>
          <p:spPr>
            <a:xfrm>
              <a:off x="4720326" y="1718163"/>
              <a:ext cx="229052" cy="133912"/>
            </a:xfrm>
            <a:custGeom>
              <a:avLst/>
              <a:gdLst/>
              <a:ahLst/>
              <a:cxnLst/>
              <a:rect l="l" t="t" r="r" b="b"/>
              <a:pathLst>
                <a:path w="2068" h="1209" extrusionOk="0">
                  <a:moveTo>
                    <a:pt x="1029" y="1"/>
                  </a:moveTo>
                  <a:cubicBezTo>
                    <a:pt x="0" y="562"/>
                    <a:pt x="187" y="1209"/>
                    <a:pt x="187" y="1209"/>
                  </a:cubicBezTo>
                  <a:cubicBezTo>
                    <a:pt x="187" y="1209"/>
                    <a:pt x="1302" y="1192"/>
                    <a:pt x="1540" y="1124"/>
                  </a:cubicBezTo>
                  <a:cubicBezTo>
                    <a:pt x="1770" y="1064"/>
                    <a:pt x="1702" y="1013"/>
                    <a:pt x="1702" y="1013"/>
                  </a:cubicBezTo>
                  <a:cubicBezTo>
                    <a:pt x="1702" y="1013"/>
                    <a:pt x="2067" y="129"/>
                    <a:pt x="1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5597553" y="4592974"/>
              <a:ext cx="414685" cy="111316"/>
            </a:xfrm>
            <a:custGeom>
              <a:avLst/>
              <a:gdLst/>
              <a:ahLst/>
              <a:cxnLst/>
              <a:rect l="l" t="t" r="r" b="b"/>
              <a:pathLst>
                <a:path w="3744" h="1005" extrusionOk="0">
                  <a:moveTo>
                    <a:pt x="1897" y="1"/>
                  </a:moveTo>
                  <a:cubicBezTo>
                    <a:pt x="1497" y="469"/>
                    <a:pt x="298" y="366"/>
                    <a:pt x="51" y="690"/>
                  </a:cubicBezTo>
                  <a:cubicBezTo>
                    <a:pt x="9" y="741"/>
                    <a:pt x="0" y="817"/>
                    <a:pt x="34" y="877"/>
                  </a:cubicBezTo>
                  <a:cubicBezTo>
                    <a:pt x="60" y="928"/>
                    <a:pt x="94" y="970"/>
                    <a:pt x="145" y="1004"/>
                  </a:cubicBezTo>
                  <a:lnTo>
                    <a:pt x="3684" y="1004"/>
                  </a:lnTo>
                  <a:cubicBezTo>
                    <a:pt x="3701" y="970"/>
                    <a:pt x="3709" y="928"/>
                    <a:pt x="3718" y="877"/>
                  </a:cubicBezTo>
                  <a:cubicBezTo>
                    <a:pt x="3735" y="809"/>
                    <a:pt x="3743" y="741"/>
                    <a:pt x="3743" y="664"/>
                  </a:cubicBezTo>
                  <a:cubicBezTo>
                    <a:pt x="3743" y="452"/>
                    <a:pt x="3667" y="239"/>
                    <a:pt x="3531" y="77"/>
                  </a:cubicBezTo>
                  <a:lnTo>
                    <a:pt x="3505" y="43"/>
                  </a:lnTo>
                  <a:lnTo>
                    <a:pt x="18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5601319" y="4690001"/>
              <a:ext cx="408040" cy="14288"/>
            </a:xfrm>
            <a:custGeom>
              <a:avLst/>
              <a:gdLst/>
              <a:ahLst/>
              <a:cxnLst/>
              <a:rect l="l" t="t" r="r" b="b"/>
              <a:pathLst>
                <a:path w="3684" h="129" extrusionOk="0">
                  <a:moveTo>
                    <a:pt x="0" y="1"/>
                  </a:moveTo>
                  <a:cubicBezTo>
                    <a:pt x="26" y="52"/>
                    <a:pt x="60" y="94"/>
                    <a:pt x="111" y="128"/>
                  </a:cubicBezTo>
                  <a:lnTo>
                    <a:pt x="3650" y="128"/>
                  </a:lnTo>
                  <a:cubicBezTo>
                    <a:pt x="3667" y="86"/>
                    <a:pt x="3675" y="43"/>
                    <a:pt x="3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1"/>
            <p:cNvSpPr/>
            <p:nvPr/>
          </p:nvSpPr>
          <p:spPr>
            <a:xfrm>
              <a:off x="5462757" y="2618985"/>
              <a:ext cx="585256" cy="1995829"/>
            </a:xfrm>
            <a:custGeom>
              <a:avLst/>
              <a:gdLst/>
              <a:ahLst/>
              <a:cxnLst/>
              <a:rect l="l" t="t" r="r" b="b"/>
              <a:pathLst>
                <a:path w="5284" h="18019" extrusionOk="0">
                  <a:moveTo>
                    <a:pt x="4833" y="17857"/>
                  </a:moveTo>
                  <a:cubicBezTo>
                    <a:pt x="4662" y="17916"/>
                    <a:pt x="4484" y="17950"/>
                    <a:pt x="4305" y="17967"/>
                  </a:cubicBezTo>
                  <a:cubicBezTo>
                    <a:pt x="3854" y="18018"/>
                    <a:pt x="3403" y="17967"/>
                    <a:pt x="2978" y="17814"/>
                  </a:cubicBezTo>
                  <a:cubicBezTo>
                    <a:pt x="3080" y="16266"/>
                    <a:pt x="1770" y="10736"/>
                    <a:pt x="1387" y="9180"/>
                  </a:cubicBezTo>
                  <a:cubicBezTo>
                    <a:pt x="1319" y="8907"/>
                    <a:pt x="1302" y="8627"/>
                    <a:pt x="1319" y="8346"/>
                  </a:cubicBezTo>
                  <a:lnTo>
                    <a:pt x="1336" y="8176"/>
                  </a:lnTo>
                  <a:cubicBezTo>
                    <a:pt x="1336" y="8176"/>
                    <a:pt x="945" y="6696"/>
                    <a:pt x="392" y="3148"/>
                  </a:cubicBezTo>
                  <a:cubicBezTo>
                    <a:pt x="264" y="2340"/>
                    <a:pt x="137" y="1438"/>
                    <a:pt x="1" y="417"/>
                  </a:cubicBezTo>
                  <a:lnTo>
                    <a:pt x="503" y="366"/>
                  </a:lnTo>
                  <a:lnTo>
                    <a:pt x="4016" y="1"/>
                  </a:lnTo>
                  <a:lnTo>
                    <a:pt x="4637" y="605"/>
                  </a:lnTo>
                  <a:cubicBezTo>
                    <a:pt x="4637" y="605"/>
                    <a:pt x="3812" y="3761"/>
                    <a:pt x="3795" y="4050"/>
                  </a:cubicBezTo>
                  <a:lnTo>
                    <a:pt x="3905" y="5037"/>
                  </a:lnTo>
                  <a:lnTo>
                    <a:pt x="4092" y="6772"/>
                  </a:lnTo>
                  <a:cubicBezTo>
                    <a:pt x="4084" y="7444"/>
                    <a:pt x="4127" y="8108"/>
                    <a:pt x="4458" y="8712"/>
                  </a:cubicBezTo>
                  <a:cubicBezTo>
                    <a:pt x="5283" y="10209"/>
                    <a:pt x="4501" y="12778"/>
                    <a:pt x="4833" y="17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5462757" y="2663290"/>
              <a:ext cx="585256" cy="1945876"/>
            </a:xfrm>
            <a:custGeom>
              <a:avLst/>
              <a:gdLst/>
              <a:ahLst/>
              <a:cxnLst/>
              <a:rect l="l" t="t" r="r" b="b"/>
              <a:pathLst>
                <a:path w="5284" h="17568" extrusionOk="0">
                  <a:moveTo>
                    <a:pt x="162" y="0"/>
                  </a:moveTo>
                  <a:lnTo>
                    <a:pt x="1" y="17"/>
                  </a:lnTo>
                  <a:cubicBezTo>
                    <a:pt x="137" y="1038"/>
                    <a:pt x="264" y="1940"/>
                    <a:pt x="392" y="2748"/>
                  </a:cubicBezTo>
                  <a:cubicBezTo>
                    <a:pt x="1149" y="4526"/>
                    <a:pt x="2272" y="6134"/>
                    <a:pt x="3693" y="7453"/>
                  </a:cubicBezTo>
                  <a:cubicBezTo>
                    <a:pt x="2604" y="12412"/>
                    <a:pt x="4441" y="11919"/>
                    <a:pt x="4305" y="17567"/>
                  </a:cubicBezTo>
                  <a:cubicBezTo>
                    <a:pt x="4484" y="17550"/>
                    <a:pt x="4662" y="17516"/>
                    <a:pt x="4833" y="17457"/>
                  </a:cubicBezTo>
                  <a:cubicBezTo>
                    <a:pt x="4501" y="12378"/>
                    <a:pt x="5283" y="9809"/>
                    <a:pt x="4467" y="8312"/>
                  </a:cubicBezTo>
                  <a:cubicBezTo>
                    <a:pt x="4339" y="8074"/>
                    <a:pt x="4246" y="7827"/>
                    <a:pt x="4186" y="7555"/>
                  </a:cubicBezTo>
                  <a:cubicBezTo>
                    <a:pt x="3956" y="7274"/>
                    <a:pt x="1124" y="3701"/>
                    <a:pt x="94" y="26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4310400" y="4420518"/>
              <a:ext cx="283767" cy="280008"/>
            </a:xfrm>
            <a:custGeom>
              <a:avLst/>
              <a:gdLst/>
              <a:ahLst/>
              <a:cxnLst/>
              <a:rect l="l" t="t" r="r" b="b"/>
              <a:pathLst>
                <a:path w="2562" h="2528" extrusionOk="0">
                  <a:moveTo>
                    <a:pt x="758" y="1"/>
                  </a:moveTo>
                  <a:lnTo>
                    <a:pt x="698" y="26"/>
                  </a:lnTo>
                  <a:cubicBezTo>
                    <a:pt x="426" y="154"/>
                    <a:pt x="196" y="367"/>
                    <a:pt x="60" y="630"/>
                  </a:cubicBezTo>
                  <a:cubicBezTo>
                    <a:pt x="35" y="681"/>
                    <a:pt x="18" y="732"/>
                    <a:pt x="1" y="784"/>
                  </a:cubicBezTo>
                  <a:lnTo>
                    <a:pt x="1362" y="2527"/>
                  </a:lnTo>
                  <a:lnTo>
                    <a:pt x="2561" y="2527"/>
                  </a:lnTo>
                  <a:lnTo>
                    <a:pt x="2561" y="2502"/>
                  </a:lnTo>
                  <a:cubicBezTo>
                    <a:pt x="2561" y="2476"/>
                    <a:pt x="2561" y="2459"/>
                    <a:pt x="2553" y="2434"/>
                  </a:cubicBezTo>
                  <a:cubicBezTo>
                    <a:pt x="2519" y="2255"/>
                    <a:pt x="2374" y="2119"/>
                    <a:pt x="2195" y="2085"/>
                  </a:cubicBezTo>
                  <a:lnTo>
                    <a:pt x="1881" y="2026"/>
                  </a:lnTo>
                  <a:cubicBezTo>
                    <a:pt x="1881" y="2026"/>
                    <a:pt x="1379" y="1183"/>
                    <a:pt x="1634" y="503"/>
                  </a:cubicBezTo>
                  <a:lnTo>
                    <a:pt x="7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5300714" y="1164910"/>
              <a:ext cx="381679" cy="449696"/>
            </a:xfrm>
            <a:custGeom>
              <a:avLst/>
              <a:gdLst/>
              <a:ahLst/>
              <a:cxnLst/>
              <a:rect l="l" t="t" r="r" b="b"/>
              <a:pathLst>
                <a:path w="3446" h="4060" extrusionOk="0">
                  <a:moveTo>
                    <a:pt x="1618" y="0"/>
                  </a:moveTo>
                  <a:cubicBezTo>
                    <a:pt x="1257" y="0"/>
                    <a:pt x="911" y="92"/>
                    <a:pt x="655" y="275"/>
                  </a:cubicBezTo>
                  <a:cubicBezTo>
                    <a:pt x="85" y="683"/>
                    <a:pt x="0" y="1338"/>
                    <a:pt x="0" y="1712"/>
                  </a:cubicBezTo>
                  <a:cubicBezTo>
                    <a:pt x="0" y="1797"/>
                    <a:pt x="17" y="1891"/>
                    <a:pt x="51" y="1968"/>
                  </a:cubicBezTo>
                  <a:cubicBezTo>
                    <a:pt x="85" y="2053"/>
                    <a:pt x="137" y="2129"/>
                    <a:pt x="196" y="2197"/>
                  </a:cubicBezTo>
                  <a:lnTo>
                    <a:pt x="536" y="2580"/>
                  </a:lnTo>
                  <a:lnTo>
                    <a:pt x="562" y="2623"/>
                  </a:lnTo>
                  <a:cubicBezTo>
                    <a:pt x="600" y="2639"/>
                    <a:pt x="641" y="2645"/>
                    <a:pt x="681" y="2645"/>
                  </a:cubicBezTo>
                  <a:cubicBezTo>
                    <a:pt x="704" y="2645"/>
                    <a:pt x="727" y="2643"/>
                    <a:pt x="749" y="2640"/>
                  </a:cubicBezTo>
                  <a:lnTo>
                    <a:pt x="749" y="2640"/>
                  </a:lnTo>
                  <a:lnTo>
                    <a:pt x="689" y="2844"/>
                  </a:lnTo>
                  <a:cubicBezTo>
                    <a:pt x="664" y="2946"/>
                    <a:pt x="681" y="3056"/>
                    <a:pt x="749" y="3141"/>
                  </a:cubicBezTo>
                  <a:lnTo>
                    <a:pt x="1345" y="3941"/>
                  </a:lnTo>
                  <a:lnTo>
                    <a:pt x="1753" y="4052"/>
                  </a:lnTo>
                  <a:cubicBezTo>
                    <a:pt x="1777" y="4057"/>
                    <a:pt x="1802" y="4060"/>
                    <a:pt x="1827" y="4060"/>
                  </a:cubicBezTo>
                  <a:cubicBezTo>
                    <a:pt x="1882" y="4060"/>
                    <a:pt x="1936" y="4047"/>
                    <a:pt x="1983" y="4018"/>
                  </a:cubicBezTo>
                  <a:cubicBezTo>
                    <a:pt x="2570" y="3669"/>
                    <a:pt x="2859" y="3354"/>
                    <a:pt x="3071" y="2810"/>
                  </a:cubicBezTo>
                  <a:cubicBezTo>
                    <a:pt x="3191" y="2589"/>
                    <a:pt x="3284" y="2359"/>
                    <a:pt x="3352" y="2121"/>
                  </a:cubicBezTo>
                  <a:cubicBezTo>
                    <a:pt x="3420" y="1882"/>
                    <a:pt x="3446" y="1636"/>
                    <a:pt x="3420" y="1398"/>
                  </a:cubicBezTo>
                  <a:cubicBezTo>
                    <a:pt x="3320" y="466"/>
                    <a:pt x="2431" y="0"/>
                    <a:pt x="1618" y="0"/>
                  </a:cubicBezTo>
                  <a:close/>
                </a:path>
              </a:pathLst>
            </a:custGeom>
            <a:solidFill>
              <a:srgbClr val="FEA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1"/>
            <p:cNvSpPr/>
            <p:nvPr/>
          </p:nvSpPr>
          <p:spPr>
            <a:xfrm>
              <a:off x="5574847" y="1460089"/>
              <a:ext cx="74541" cy="86062"/>
            </a:xfrm>
            <a:custGeom>
              <a:avLst/>
              <a:gdLst/>
              <a:ahLst/>
              <a:cxnLst/>
              <a:rect l="l" t="t" r="r" b="b"/>
              <a:pathLst>
                <a:path w="673" h="777" extrusionOk="0">
                  <a:moveTo>
                    <a:pt x="673" y="0"/>
                  </a:moveTo>
                  <a:cubicBezTo>
                    <a:pt x="673" y="0"/>
                    <a:pt x="350" y="221"/>
                    <a:pt x="316" y="255"/>
                  </a:cubicBezTo>
                  <a:cubicBezTo>
                    <a:pt x="282" y="281"/>
                    <a:pt x="1" y="340"/>
                    <a:pt x="1" y="366"/>
                  </a:cubicBezTo>
                  <a:cubicBezTo>
                    <a:pt x="1" y="391"/>
                    <a:pt x="43" y="647"/>
                    <a:pt x="43" y="647"/>
                  </a:cubicBezTo>
                  <a:cubicBezTo>
                    <a:pt x="112" y="664"/>
                    <a:pt x="171" y="698"/>
                    <a:pt x="205" y="757"/>
                  </a:cubicBezTo>
                  <a:cubicBezTo>
                    <a:pt x="218" y="770"/>
                    <a:pt x="237" y="776"/>
                    <a:pt x="256" y="776"/>
                  </a:cubicBezTo>
                  <a:cubicBezTo>
                    <a:pt x="275" y="776"/>
                    <a:pt x="294" y="770"/>
                    <a:pt x="307" y="757"/>
                  </a:cubicBezTo>
                  <a:cubicBezTo>
                    <a:pt x="486" y="536"/>
                    <a:pt x="613" y="272"/>
                    <a:pt x="673" y="0"/>
                  </a:cubicBezTo>
                  <a:close/>
                </a:path>
              </a:pathLst>
            </a:custGeom>
            <a:solidFill>
              <a:srgbClr val="FEA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5579610" y="1460975"/>
              <a:ext cx="69779" cy="87281"/>
            </a:xfrm>
            <a:custGeom>
              <a:avLst/>
              <a:gdLst/>
              <a:ahLst/>
              <a:cxnLst/>
              <a:rect l="l" t="t" r="r" b="b"/>
              <a:pathLst>
                <a:path w="630" h="788" extrusionOk="0">
                  <a:moveTo>
                    <a:pt x="630" y="1"/>
                  </a:moveTo>
                  <a:lnTo>
                    <a:pt x="630" y="1"/>
                  </a:lnTo>
                  <a:cubicBezTo>
                    <a:pt x="613" y="43"/>
                    <a:pt x="596" y="94"/>
                    <a:pt x="587" y="137"/>
                  </a:cubicBezTo>
                  <a:cubicBezTo>
                    <a:pt x="570" y="179"/>
                    <a:pt x="553" y="222"/>
                    <a:pt x="536" y="264"/>
                  </a:cubicBezTo>
                  <a:cubicBezTo>
                    <a:pt x="494" y="358"/>
                    <a:pt x="451" y="443"/>
                    <a:pt x="409" y="520"/>
                  </a:cubicBezTo>
                  <a:cubicBezTo>
                    <a:pt x="383" y="562"/>
                    <a:pt x="358" y="605"/>
                    <a:pt x="324" y="639"/>
                  </a:cubicBezTo>
                  <a:cubicBezTo>
                    <a:pt x="315" y="664"/>
                    <a:pt x="298" y="681"/>
                    <a:pt x="290" y="698"/>
                  </a:cubicBezTo>
                  <a:lnTo>
                    <a:pt x="264" y="732"/>
                  </a:lnTo>
                  <a:cubicBezTo>
                    <a:pt x="256" y="741"/>
                    <a:pt x="247" y="749"/>
                    <a:pt x="247" y="758"/>
                  </a:cubicBezTo>
                  <a:cubicBezTo>
                    <a:pt x="234" y="762"/>
                    <a:pt x="224" y="764"/>
                    <a:pt x="214" y="764"/>
                  </a:cubicBezTo>
                  <a:cubicBezTo>
                    <a:pt x="205" y="764"/>
                    <a:pt x="196" y="762"/>
                    <a:pt x="188" y="758"/>
                  </a:cubicBezTo>
                  <a:cubicBezTo>
                    <a:pt x="179" y="749"/>
                    <a:pt x="171" y="741"/>
                    <a:pt x="162" y="732"/>
                  </a:cubicBezTo>
                  <a:cubicBezTo>
                    <a:pt x="154" y="724"/>
                    <a:pt x="145" y="715"/>
                    <a:pt x="137" y="707"/>
                  </a:cubicBezTo>
                  <a:cubicBezTo>
                    <a:pt x="103" y="673"/>
                    <a:pt x="52" y="647"/>
                    <a:pt x="0" y="639"/>
                  </a:cubicBezTo>
                  <a:lnTo>
                    <a:pt x="0" y="639"/>
                  </a:lnTo>
                  <a:cubicBezTo>
                    <a:pt x="43" y="656"/>
                    <a:pt x="94" y="681"/>
                    <a:pt x="120" y="715"/>
                  </a:cubicBezTo>
                  <a:lnTo>
                    <a:pt x="145" y="749"/>
                  </a:lnTo>
                  <a:cubicBezTo>
                    <a:pt x="154" y="758"/>
                    <a:pt x="162" y="766"/>
                    <a:pt x="171" y="775"/>
                  </a:cubicBezTo>
                  <a:cubicBezTo>
                    <a:pt x="188" y="783"/>
                    <a:pt x="205" y="787"/>
                    <a:pt x="221" y="787"/>
                  </a:cubicBezTo>
                  <a:cubicBezTo>
                    <a:pt x="237" y="787"/>
                    <a:pt x="251" y="783"/>
                    <a:pt x="264" y="775"/>
                  </a:cubicBezTo>
                  <a:cubicBezTo>
                    <a:pt x="273" y="766"/>
                    <a:pt x="281" y="758"/>
                    <a:pt x="290" y="749"/>
                  </a:cubicBezTo>
                  <a:lnTo>
                    <a:pt x="315" y="715"/>
                  </a:lnTo>
                  <a:lnTo>
                    <a:pt x="358" y="656"/>
                  </a:lnTo>
                  <a:cubicBezTo>
                    <a:pt x="383" y="622"/>
                    <a:pt x="417" y="579"/>
                    <a:pt x="443" y="537"/>
                  </a:cubicBezTo>
                  <a:cubicBezTo>
                    <a:pt x="485" y="451"/>
                    <a:pt x="528" y="366"/>
                    <a:pt x="562" y="273"/>
                  </a:cubicBezTo>
                  <a:cubicBezTo>
                    <a:pt x="579" y="230"/>
                    <a:pt x="587" y="188"/>
                    <a:pt x="604" y="137"/>
                  </a:cubicBezTo>
                  <a:cubicBezTo>
                    <a:pt x="613" y="94"/>
                    <a:pt x="622" y="52"/>
                    <a:pt x="630" y="1"/>
                  </a:cubicBezTo>
                  <a:close/>
                </a:path>
              </a:pathLst>
            </a:custGeom>
            <a:solidFill>
              <a:srgbClr val="FE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6487961" y="4408335"/>
              <a:ext cx="347786" cy="296843"/>
            </a:xfrm>
            <a:custGeom>
              <a:avLst/>
              <a:gdLst/>
              <a:ahLst/>
              <a:cxnLst/>
              <a:rect l="l" t="t" r="r" b="b"/>
              <a:pathLst>
                <a:path w="3140" h="2680" extrusionOk="0">
                  <a:moveTo>
                    <a:pt x="2365" y="0"/>
                  </a:moveTo>
                  <a:lnTo>
                    <a:pt x="1285" y="528"/>
                  </a:lnTo>
                  <a:cubicBezTo>
                    <a:pt x="1285" y="528"/>
                    <a:pt x="1353" y="1702"/>
                    <a:pt x="859" y="2102"/>
                  </a:cubicBezTo>
                  <a:cubicBezTo>
                    <a:pt x="689" y="2195"/>
                    <a:pt x="502" y="2263"/>
                    <a:pt x="315" y="2289"/>
                  </a:cubicBezTo>
                  <a:cubicBezTo>
                    <a:pt x="128" y="2314"/>
                    <a:pt x="0" y="2493"/>
                    <a:pt x="43" y="2680"/>
                  </a:cubicBezTo>
                  <a:lnTo>
                    <a:pt x="485" y="2680"/>
                  </a:lnTo>
                  <a:cubicBezTo>
                    <a:pt x="1004" y="2680"/>
                    <a:pt x="1506" y="2476"/>
                    <a:pt x="1872" y="2102"/>
                  </a:cubicBezTo>
                  <a:lnTo>
                    <a:pt x="3139" y="791"/>
                  </a:lnTo>
                  <a:cubicBezTo>
                    <a:pt x="3122" y="740"/>
                    <a:pt x="3097" y="698"/>
                    <a:pt x="3080" y="655"/>
                  </a:cubicBezTo>
                  <a:cubicBezTo>
                    <a:pt x="2918" y="366"/>
                    <a:pt x="2680" y="145"/>
                    <a:pt x="2382" y="9"/>
                  </a:cubicBezTo>
                  <a:lnTo>
                    <a:pt x="2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4938858" y="4590205"/>
              <a:ext cx="337486" cy="110319"/>
            </a:xfrm>
            <a:custGeom>
              <a:avLst/>
              <a:gdLst/>
              <a:ahLst/>
              <a:cxnLst/>
              <a:rect l="l" t="t" r="r" b="b"/>
              <a:pathLst>
                <a:path w="3047" h="996" extrusionOk="0">
                  <a:moveTo>
                    <a:pt x="1294" y="0"/>
                  </a:moveTo>
                  <a:lnTo>
                    <a:pt x="213" y="34"/>
                  </a:lnTo>
                  <a:lnTo>
                    <a:pt x="171" y="111"/>
                  </a:lnTo>
                  <a:cubicBezTo>
                    <a:pt x="60" y="306"/>
                    <a:pt x="9" y="528"/>
                    <a:pt x="1" y="749"/>
                  </a:cubicBezTo>
                  <a:cubicBezTo>
                    <a:pt x="1" y="800"/>
                    <a:pt x="9" y="851"/>
                    <a:pt x="9" y="902"/>
                  </a:cubicBezTo>
                  <a:cubicBezTo>
                    <a:pt x="18" y="936"/>
                    <a:pt x="18" y="961"/>
                    <a:pt x="26" y="995"/>
                  </a:cubicBezTo>
                  <a:lnTo>
                    <a:pt x="3046" y="995"/>
                  </a:lnTo>
                  <a:cubicBezTo>
                    <a:pt x="3046" y="961"/>
                    <a:pt x="3046" y="936"/>
                    <a:pt x="3046" y="910"/>
                  </a:cubicBezTo>
                  <a:cubicBezTo>
                    <a:pt x="3004" y="672"/>
                    <a:pt x="2808" y="502"/>
                    <a:pt x="2570" y="494"/>
                  </a:cubicBezTo>
                  <a:cubicBezTo>
                    <a:pt x="2102" y="477"/>
                    <a:pt x="1651" y="306"/>
                    <a:pt x="1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4903082" y="2570029"/>
              <a:ext cx="425097" cy="2044676"/>
            </a:xfrm>
            <a:custGeom>
              <a:avLst/>
              <a:gdLst/>
              <a:ahLst/>
              <a:cxnLst/>
              <a:rect l="l" t="t" r="r" b="b"/>
              <a:pathLst>
                <a:path w="3838" h="18460" extrusionOk="0">
                  <a:moveTo>
                    <a:pt x="690" y="0"/>
                  </a:moveTo>
                  <a:lnTo>
                    <a:pt x="230" y="919"/>
                  </a:lnTo>
                  <a:cubicBezTo>
                    <a:pt x="230" y="919"/>
                    <a:pt x="545" y="4449"/>
                    <a:pt x="587" y="4730"/>
                  </a:cubicBezTo>
                  <a:lnTo>
                    <a:pt x="1123" y="7937"/>
                  </a:lnTo>
                  <a:lnTo>
                    <a:pt x="0" y="10226"/>
                  </a:lnTo>
                  <a:cubicBezTo>
                    <a:pt x="0" y="10226"/>
                    <a:pt x="52" y="17822"/>
                    <a:pt x="383" y="18273"/>
                  </a:cubicBezTo>
                  <a:cubicBezTo>
                    <a:pt x="485" y="18412"/>
                    <a:pt x="660" y="18459"/>
                    <a:pt x="853" y="18459"/>
                  </a:cubicBezTo>
                  <a:cubicBezTo>
                    <a:pt x="1277" y="18459"/>
                    <a:pt x="1787" y="18231"/>
                    <a:pt x="1787" y="18231"/>
                  </a:cubicBezTo>
                  <a:cubicBezTo>
                    <a:pt x="1787" y="18231"/>
                    <a:pt x="2629" y="9809"/>
                    <a:pt x="3352" y="8847"/>
                  </a:cubicBezTo>
                  <a:lnTo>
                    <a:pt x="3539" y="8456"/>
                  </a:lnTo>
                  <a:cubicBezTo>
                    <a:pt x="3624" y="8303"/>
                    <a:pt x="3650" y="8124"/>
                    <a:pt x="3616" y="7946"/>
                  </a:cubicBezTo>
                  <a:cubicBezTo>
                    <a:pt x="3599" y="7886"/>
                    <a:pt x="3599" y="7818"/>
                    <a:pt x="3599" y="7759"/>
                  </a:cubicBezTo>
                  <a:lnTo>
                    <a:pt x="3837" y="1055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5110426" y="1398838"/>
              <a:ext cx="301599" cy="254532"/>
            </a:xfrm>
            <a:custGeom>
              <a:avLst/>
              <a:gdLst/>
              <a:ahLst/>
              <a:cxnLst/>
              <a:rect l="l" t="t" r="r" b="b"/>
              <a:pathLst>
                <a:path w="2723" h="2298" extrusionOk="0">
                  <a:moveTo>
                    <a:pt x="1404" y="0"/>
                  </a:moveTo>
                  <a:lnTo>
                    <a:pt x="0" y="1429"/>
                  </a:lnTo>
                  <a:lnTo>
                    <a:pt x="1565" y="2297"/>
                  </a:lnTo>
                  <a:lnTo>
                    <a:pt x="2722" y="732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5107547" y="1395958"/>
              <a:ext cx="307248" cy="260181"/>
            </a:xfrm>
            <a:custGeom>
              <a:avLst/>
              <a:gdLst/>
              <a:ahLst/>
              <a:cxnLst/>
              <a:rect l="l" t="t" r="r" b="b"/>
              <a:pathLst>
                <a:path w="2774" h="2349" extrusionOk="0">
                  <a:moveTo>
                    <a:pt x="1421" y="43"/>
                  </a:moveTo>
                  <a:lnTo>
                    <a:pt x="2714" y="766"/>
                  </a:lnTo>
                  <a:lnTo>
                    <a:pt x="1583" y="2306"/>
                  </a:lnTo>
                  <a:lnTo>
                    <a:pt x="60" y="1455"/>
                  </a:lnTo>
                  <a:lnTo>
                    <a:pt x="1421" y="43"/>
                  </a:lnTo>
                  <a:close/>
                  <a:moveTo>
                    <a:pt x="1421" y="1"/>
                  </a:moveTo>
                  <a:lnTo>
                    <a:pt x="18" y="1447"/>
                  </a:lnTo>
                  <a:lnTo>
                    <a:pt x="0" y="1455"/>
                  </a:lnTo>
                  <a:lnTo>
                    <a:pt x="1600" y="2349"/>
                  </a:lnTo>
                  <a:lnTo>
                    <a:pt x="2774" y="75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4371651" y="2501246"/>
              <a:ext cx="881096" cy="1976003"/>
            </a:xfrm>
            <a:custGeom>
              <a:avLst/>
              <a:gdLst/>
              <a:ahLst/>
              <a:cxnLst/>
              <a:rect l="l" t="t" r="r" b="b"/>
              <a:pathLst>
                <a:path w="7955" h="17840" extrusionOk="0">
                  <a:moveTo>
                    <a:pt x="3667" y="0"/>
                  </a:moveTo>
                  <a:cubicBezTo>
                    <a:pt x="3607" y="77"/>
                    <a:pt x="3548" y="153"/>
                    <a:pt x="3488" y="238"/>
                  </a:cubicBezTo>
                  <a:cubicBezTo>
                    <a:pt x="3378" y="400"/>
                    <a:pt x="3276" y="570"/>
                    <a:pt x="3191" y="749"/>
                  </a:cubicBezTo>
                  <a:cubicBezTo>
                    <a:pt x="3021" y="1132"/>
                    <a:pt x="2927" y="1685"/>
                    <a:pt x="2884" y="2255"/>
                  </a:cubicBezTo>
                  <a:cubicBezTo>
                    <a:pt x="2884" y="2263"/>
                    <a:pt x="2884" y="2272"/>
                    <a:pt x="2884" y="2289"/>
                  </a:cubicBezTo>
                  <a:cubicBezTo>
                    <a:pt x="2935" y="2833"/>
                    <a:pt x="3131" y="3760"/>
                    <a:pt x="3395" y="4756"/>
                  </a:cubicBezTo>
                  <a:cubicBezTo>
                    <a:pt x="3599" y="5555"/>
                    <a:pt x="3854" y="6397"/>
                    <a:pt x="4092" y="7129"/>
                  </a:cubicBezTo>
                  <a:cubicBezTo>
                    <a:pt x="4126" y="7231"/>
                    <a:pt x="4152" y="7333"/>
                    <a:pt x="4169" y="7435"/>
                  </a:cubicBezTo>
                  <a:cubicBezTo>
                    <a:pt x="4246" y="7963"/>
                    <a:pt x="4092" y="8499"/>
                    <a:pt x="3761" y="8907"/>
                  </a:cubicBezTo>
                  <a:cubicBezTo>
                    <a:pt x="3676" y="9001"/>
                    <a:pt x="3590" y="9094"/>
                    <a:pt x="3497" y="9179"/>
                  </a:cubicBezTo>
                  <a:cubicBezTo>
                    <a:pt x="3140" y="9485"/>
                    <a:pt x="2816" y="9851"/>
                    <a:pt x="2553" y="10251"/>
                  </a:cubicBezTo>
                  <a:cubicBezTo>
                    <a:pt x="2399" y="10498"/>
                    <a:pt x="2263" y="10753"/>
                    <a:pt x="2161" y="11034"/>
                  </a:cubicBezTo>
                  <a:cubicBezTo>
                    <a:pt x="2110" y="11187"/>
                    <a:pt x="2068" y="11340"/>
                    <a:pt x="2034" y="11502"/>
                  </a:cubicBezTo>
                  <a:cubicBezTo>
                    <a:pt x="2017" y="11553"/>
                    <a:pt x="2008" y="11604"/>
                    <a:pt x="1991" y="11655"/>
                  </a:cubicBezTo>
                  <a:cubicBezTo>
                    <a:pt x="1736" y="12837"/>
                    <a:pt x="1396" y="14964"/>
                    <a:pt x="1" y="17193"/>
                  </a:cubicBezTo>
                  <a:cubicBezTo>
                    <a:pt x="1" y="17193"/>
                    <a:pt x="26" y="17618"/>
                    <a:pt x="758" y="17780"/>
                  </a:cubicBezTo>
                  <a:cubicBezTo>
                    <a:pt x="945" y="17822"/>
                    <a:pt x="1140" y="17839"/>
                    <a:pt x="1328" y="17839"/>
                  </a:cubicBezTo>
                  <a:cubicBezTo>
                    <a:pt x="1328" y="17839"/>
                    <a:pt x="1328" y="17839"/>
                    <a:pt x="1328" y="17839"/>
                  </a:cubicBezTo>
                  <a:cubicBezTo>
                    <a:pt x="1682" y="17839"/>
                    <a:pt x="6908" y="9894"/>
                    <a:pt x="6908" y="9894"/>
                  </a:cubicBezTo>
                  <a:lnTo>
                    <a:pt x="7010" y="9477"/>
                  </a:lnTo>
                  <a:cubicBezTo>
                    <a:pt x="7010" y="9477"/>
                    <a:pt x="7955" y="3709"/>
                    <a:pt x="7487" y="1293"/>
                  </a:cubicBezTo>
                  <a:lnTo>
                    <a:pt x="4509" y="28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1"/>
            <p:cNvSpPr/>
            <p:nvPr/>
          </p:nvSpPr>
          <p:spPr>
            <a:xfrm>
              <a:off x="4795644" y="1460975"/>
              <a:ext cx="788833" cy="1178845"/>
            </a:xfrm>
            <a:custGeom>
              <a:avLst/>
              <a:gdLst/>
              <a:ahLst/>
              <a:cxnLst/>
              <a:rect l="l" t="t" r="r" b="b"/>
              <a:pathLst>
                <a:path w="7122" h="10643" extrusionOk="0">
                  <a:moveTo>
                    <a:pt x="5564" y="4943"/>
                  </a:moveTo>
                  <a:cubicBezTo>
                    <a:pt x="5343" y="5343"/>
                    <a:pt x="5147" y="5768"/>
                    <a:pt x="4977" y="6194"/>
                  </a:cubicBezTo>
                  <a:cubicBezTo>
                    <a:pt x="4875" y="6474"/>
                    <a:pt x="4782" y="6755"/>
                    <a:pt x="4714" y="7036"/>
                  </a:cubicBezTo>
                  <a:lnTo>
                    <a:pt x="4697" y="7121"/>
                  </a:lnTo>
                  <a:cubicBezTo>
                    <a:pt x="4688" y="7155"/>
                    <a:pt x="4680" y="7180"/>
                    <a:pt x="4680" y="7206"/>
                  </a:cubicBezTo>
                  <a:cubicBezTo>
                    <a:pt x="4671" y="7223"/>
                    <a:pt x="4671" y="7257"/>
                    <a:pt x="4663" y="7283"/>
                  </a:cubicBezTo>
                  <a:cubicBezTo>
                    <a:pt x="4654" y="7300"/>
                    <a:pt x="4654" y="7334"/>
                    <a:pt x="4645" y="7359"/>
                  </a:cubicBezTo>
                  <a:cubicBezTo>
                    <a:pt x="4645" y="7385"/>
                    <a:pt x="4637" y="7410"/>
                    <a:pt x="4637" y="7436"/>
                  </a:cubicBezTo>
                  <a:cubicBezTo>
                    <a:pt x="4628" y="7453"/>
                    <a:pt x="4628" y="7487"/>
                    <a:pt x="4620" y="7512"/>
                  </a:cubicBezTo>
                  <a:lnTo>
                    <a:pt x="4611" y="7589"/>
                  </a:lnTo>
                  <a:lnTo>
                    <a:pt x="4611" y="7623"/>
                  </a:lnTo>
                  <a:lnTo>
                    <a:pt x="4611" y="7665"/>
                  </a:lnTo>
                  <a:cubicBezTo>
                    <a:pt x="4611" y="7708"/>
                    <a:pt x="4603" y="7750"/>
                    <a:pt x="4594" y="7784"/>
                  </a:cubicBezTo>
                  <a:lnTo>
                    <a:pt x="4594" y="7827"/>
                  </a:lnTo>
                  <a:cubicBezTo>
                    <a:pt x="4594" y="7835"/>
                    <a:pt x="4594" y="7887"/>
                    <a:pt x="4586" y="7912"/>
                  </a:cubicBezTo>
                  <a:cubicBezTo>
                    <a:pt x="4586" y="7938"/>
                    <a:pt x="4586" y="7946"/>
                    <a:pt x="4586" y="7963"/>
                  </a:cubicBezTo>
                  <a:lnTo>
                    <a:pt x="4586" y="7989"/>
                  </a:lnTo>
                  <a:lnTo>
                    <a:pt x="4586" y="8065"/>
                  </a:lnTo>
                  <a:lnTo>
                    <a:pt x="4586" y="8150"/>
                  </a:lnTo>
                  <a:lnTo>
                    <a:pt x="4586" y="8201"/>
                  </a:lnTo>
                  <a:lnTo>
                    <a:pt x="4586" y="8210"/>
                  </a:lnTo>
                  <a:lnTo>
                    <a:pt x="4586" y="8269"/>
                  </a:lnTo>
                  <a:cubicBezTo>
                    <a:pt x="4594" y="8559"/>
                    <a:pt x="4620" y="8848"/>
                    <a:pt x="4671" y="9137"/>
                  </a:cubicBezTo>
                  <a:cubicBezTo>
                    <a:pt x="4705" y="9537"/>
                    <a:pt x="4756" y="10047"/>
                    <a:pt x="4799" y="10600"/>
                  </a:cubicBezTo>
                  <a:cubicBezTo>
                    <a:pt x="4688" y="10643"/>
                    <a:pt x="4467" y="10634"/>
                    <a:pt x="4169" y="10575"/>
                  </a:cubicBezTo>
                  <a:cubicBezTo>
                    <a:pt x="3880" y="10524"/>
                    <a:pt x="3599" y="10439"/>
                    <a:pt x="3327" y="10345"/>
                  </a:cubicBezTo>
                  <a:cubicBezTo>
                    <a:pt x="3021" y="10234"/>
                    <a:pt x="2714" y="10107"/>
                    <a:pt x="2425" y="9962"/>
                  </a:cubicBezTo>
                  <a:cubicBezTo>
                    <a:pt x="1600" y="9554"/>
                    <a:pt x="902" y="9494"/>
                    <a:pt x="486" y="9367"/>
                  </a:cubicBezTo>
                  <a:cubicBezTo>
                    <a:pt x="281" y="9307"/>
                    <a:pt x="145" y="9231"/>
                    <a:pt x="94" y="9086"/>
                  </a:cubicBezTo>
                  <a:cubicBezTo>
                    <a:pt x="69" y="9026"/>
                    <a:pt x="60" y="8967"/>
                    <a:pt x="69" y="8899"/>
                  </a:cubicBezTo>
                  <a:cubicBezTo>
                    <a:pt x="69" y="8686"/>
                    <a:pt x="1" y="8414"/>
                    <a:pt x="77" y="8125"/>
                  </a:cubicBezTo>
                  <a:cubicBezTo>
                    <a:pt x="111" y="8023"/>
                    <a:pt x="128" y="7921"/>
                    <a:pt x="154" y="7810"/>
                  </a:cubicBezTo>
                  <a:lnTo>
                    <a:pt x="162" y="7750"/>
                  </a:lnTo>
                  <a:cubicBezTo>
                    <a:pt x="171" y="7691"/>
                    <a:pt x="179" y="7640"/>
                    <a:pt x="188" y="7580"/>
                  </a:cubicBezTo>
                  <a:lnTo>
                    <a:pt x="188" y="7563"/>
                  </a:lnTo>
                  <a:cubicBezTo>
                    <a:pt x="188" y="7529"/>
                    <a:pt x="196" y="7495"/>
                    <a:pt x="196" y="7461"/>
                  </a:cubicBezTo>
                  <a:cubicBezTo>
                    <a:pt x="196" y="7453"/>
                    <a:pt x="196" y="7444"/>
                    <a:pt x="196" y="7436"/>
                  </a:cubicBezTo>
                  <a:cubicBezTo>
                    <a:pt x="196" y="7410"/>
                    <a:pt x="205" y="7376"/>
                    <a:pt x="205" y="7351"/>
                  </a:cubicBezTo>
                  <a:cubicBezTo>
                    <a:pt x="205" y="7342"/>
                    <a:pt x="205" y="7334"/>
                    <a:pt x="205" y="7325"/>
                  </a:cubicBezTo>
                  <a:cubicBezTo>
                    <a:pt x="205" y="7300"/>
                    <a:pt x="205" y="7274"/>
                    <a:pt x="213" y="7249"/>
                  </a:cubicBezTo>
                  <a:lnTo>
                    <a:pt x="222" y="7163"/>
                  </a:lnTo>
                  <a:cubicBezTo>
                    <a:pt x="230" y="7070"/>
                    <a:pt x="230" y="6976"/>
                    <a:pt x="230" y="6883"/>
                  </a:cubicBezTo>
                  <a:lnTo>
                    <a:pt x="230" y="6747"/>
                  </a:lnTo>
                  <a:lnTo>
                    <a:pt x="230" y="6415"/>
                  </a:lnTo>
                  <a:lnTo>
                    <a:pt x="230" y="6185"/>
                  </a:lnTo>
                  <a:cubicBezTo>
                    <a:pt x="230" y="6117"/>
                    <a:pt x="230" y="6058"/>
                    <a:pt x="230" y="5989"/>
                  </a:cubicBezTo>
                  <a:lnTo>
                    <a:pt x="230" y="5879"/>
                  </a:lnTo>
                  <a:lnTo>
                    <a:pt x="230" y="5811"/>
                  </a:lnTo>
                  <a:lnTo>
                    <a:pt x="230" y="5700"/>
                  </a:lnTo>
                  <a:cubicBezTo>
                    <a:pt x="230" y="5666"/>
                    <a:pt x="222" y="5607"/>
                    <a:pt x="222" y="5564"/>
                  </a:cubicBezTo>
                  <a:cubicBezTo>
                    <a:pt x="222" y="5479"/>
                    <a:pt x="205" y="5385"/>
                    <a:pt x="196" y="5300"/>
                  </a:cubicBezTo>
                  <a:lnTo>
                    <a:pt x="196" y="5283"/>
                  </a:lnTo>
                  <a:lnTo>
                    <a:pt x="196" y="5207"/>
                  </a:lnTo>
                  <a:cubicBezTo>
                    <a:pt x="196" y="5156"/>
                    <a:pt x="188" y="5105"/>
                    <a:pt x="179" y="5054"/>
                  </a:cubicBezTo>
                  <a:cubicBezTo>
                    <a:pt x="179" y="5045"/>
                    <a:pt x="179" y="5028"/>
                    <a:pt x="179" y="5020"/>
                  </a:cubicBezTo>
                  <a:cubicBezTo>
                    <a:pt x="179" y="4977"/>
                    <a:pt x="179" y="4935"/>
                    <a:pt x="171" y="4892"/>
                  </a:cubicBezTo>
                  <a:cubicBezTo>
                    <a:pt x="171" y="4850"/>
                    <a:pt x="162" y="4799"/>
                    <a:pt x="162" y="4756"/>
                  </a:cubicBezTo>
                  <a:cubicBezTo>
                    <a:pt x="154" y="4705"/>
                    <a:pt x="154" y="4637"/>
                    <a:pt x="145" y="4577"/>
                  </a:cubicBezTo>
                  <a:cubicBezTo>
                    <a:pt x="145" y="4518"/>
                    <a:pt x="137" y="4475"/>
                    <a:pt x="137" y="4424"/>
                  </a:cubicBezTo>
                  <a:cubicBezTo>
                    <a:pt x="128" y="4339"/>
                    <a:pt x="120" y="4254"/>
                    <a:pt x="111" y="4178"/>
                  </a:cubicBezTo>
                  <a:cubicBezTo>
                    <a:pt x="69" y="3684"/>
                    <a:pt x="43" y="3233"/>
                    <a:pt x="52" y="2876"/>
                  </a:cubicBezTo>
                  <a:cubicBezTo>
                    <a:pt x="52" y="2842"/>
                    <a:pt x="52" y="2816"/>
                    <a:pt x="60" y="2782"/>
                  </a:cubicBezTo>
                  <a:cubicBezTo>
                    <a:pt x="69" y="2706"/>
                    <a:pt x="77" y="2638"/>
                    <a:pt x="94" y="2570"/>
                  </a:cubicBezTo>
                  <a:cubicBezTo>
                    <a:pt x="401" y="1243"/>
                    <a:pt x="2434" y="460"/>
                    <a:pt x="3097" y="230"/>
                  </a:cubicBezTo>
                  <a:cubicBezTo>
                    <a:pt x="3803" y="1"/>
                    <a:pt x="7121" y="2127"/>
                    <a:pt x="5564" y="49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1"/>
            <p:cNvSpPr/>
            <p:nvPr/>
          </p:nvSpPr>
          <p:spPr>
            <a:xfrm>
              <a:off x="5286536" y="1424202"/>
              <a:ext cx="332723" cy="240465"/>
            </a:xfrm>
            <a:custGeom>
              <a:avLst/>
              <a:gdLst/>
              <a:ahLst/>
              <a:cxnLst/>
              <a:rect l="l" t="t" r="r" b="b"/>
              <a:pathLst>
                <a:path w="3004" h="2171" extrusionOk="0">
                  <a:moveTo>
                    <a:pt x="1345" y="1"/>
                  </a:moveTo>
                  <a:lnTo>
                    <a:pt x="1243" y="26"/>
                  </a:lnTo>
                  <a:lnTo>
                    <a:pt x="1209" y="43"/>
                  </a:lnTo>
                  <a:cubicBezTo>
                    <a:pt x="1141" y="60"/>
                    <a:pt x="1047" y="86"/>
                    <a:pt x="937" y="120"/>
                  </a:cubicBezTo>
                  <a:cubicBezTo>
                    <a:pt x="741" y="188"/>
                    <a:pt x="545" y="265"/>
                    <a:pt x="367" y="367"/>
                  </a:cubicBezTo>
                  <a:lnTo>
                    <a:pt x="341" y="375"/>
                  </a:lnTo>
                  <a:cubicBezTo>
                    <a:pt x="145" y="494"/>
                    <a:pt x="1" y="630"/>
                    <a:pt x="18" y="775"/>
                  </a:cubicBezTo>
                  <a:cubicBezTo>
                    <a:pt x="60" y="1217"/>
                    <a:pt x="962" y="2170"/>
                    <a:pt x="962" y="2170"/>
                  </a:cubicBezTo>
                  <a:cubicBezTo>
                    <a:pt x="962" y="2170"/>
                    <a:pt x="972" y="2171"/>
                    <a:pt x="995" y="2171"/>
                  </a:cubicBezTo>
                  <a:cubicBezTo>
                    <a:pt x="1121" y="2171"/>
                    <a:pt x="1636" y="2147"/>
                    <a:pt x="3004" y="1830"/>
                  </a:cubicBezTo>
                  <a:cubicBezTo>
                    <a:pt x="2698" y="1651"/>
                    <a:pt x="2417" y="1430"/>
                    <a:pt x="2162" y="1183"/>
                  </a:cubicBezTo>
                  <a:cubicBezTo>
                    <a:pt x="2085" y="1107"/>
                    <a:pt x="2017" y="1030"/>
                    <a:pt x="1949" y="962"/>
                  </a:cubicBezTo>
                  <a:cubicBezTo>
                    <a:pt x="1787" y="775"/>
                    <a:pt x="1634" y="571"/>
                    <a:pt x="1515" y="350"/>
                  </a:cubicBezTo>
                  <a:cubicBezTo>
                    <a:pt x="1447" y="239"/>
                    <a:pt x="1387" y="120"/>
                    <a:pt x="1345" y="1"/>
                  </a:cubicBezTo>
                  <a:close/>
                </a:path>
              </a:pathLst>
            </a:custGeom>
            <a:solidFill>
              <a:srgbClr val="FE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5286536" y="1424202"/>
              <a:ext cx="332723" cy="240465"/>
            </a:xfrm>
            <a:custGeom>
              <a:avLst/>
              <a:gdLst/>
              <a:ahLst/>
              <a:cxnLst/>
              <a:rect l="l" t="t" r="r" b="b"/>
              <a:pathLst>
                <a:path w="3004" h="2171" extrusionOk="0">
                  <a:moveTo>
                    <a:pt x="1345" y="1"/>
                  </a:moveTo>
                  <a:lnTo>
                    <a:pt x="1243" y="26"/>
                  </a:lnTo>
                  <a:lnTo>
                    <a:pt x="1209" y="43"/>
                  </a:lnTo>
                  <a:cubicBezTo>
                    <a:pt x="1141" y="60"/>
                    <a:pt x="1047" y="86"/>
                    <a:pt x="937" y="120"/>
                  </a:cubicBezTo>
                  <a:cubicBezTo>
                    <a:pt x="741" y="188"/>
                    <a:pt x="545" y="265"/>
                    <a:pt x="367" y="367"/>
                  </a:cubicBezTo>
                  <a:lnTo>
                    <a:pt x="341" y="375"/>
                  </a:lnTo>
                  <a:cubicBezTo>
                    <a:pt x="145" y="494"/>
                    <a:pt x="1" y="630"/>
                    <a:pt x="18" y="775"/>
                  </a:cubicBezTo>
                  <a:cubicBezTo>
                    <a:pt x="60" y="1217"/>
                    <a:pt x="962" y="2170"/>
                    <a:pt x="962" y="2170"/>
                  </a:cubicBezTo>
                  <a:cubicBezTo>
                    <a:pt x="962" y="2170"/>
                    <a:pt x="972" y="2171"/>
                    <a:pt x="995" y="2171"/>
                  </a:cubicBezTo>
                  <a:cubicBezTo>
                    <a:pt x="1121" y="2171"/>
                    <a:pt x="1636" y="2147"/>
                    <a:pt x="3004" y="1830"/>
                  </a:cubicBezTo>
                  <a:cubicBezTo>
                    <a:pt x="2698" y="1651"/>
                    <a:pt x="2417" y="1430"/>
                    <a:pt x="2162" y="1183"/>
                  </a:cubicBezTo>
                  <a:cubicBezTo>
                    <a:pt x="2085" y="1107"/>
                    <a:pt x="2017" y="1030"/>
                    <a:pt x="1949" y="962"/>
                  </a:cubicBezTo>
                  <a:cubicBezTo>
                    <a:pt x="1787" y="775"/>
                    <a:pt x="1634" y="571"/>
                    <a:pt x="1515" y="350"/>
                  </a:cubicBezTo>
                  <a:cubicBezTo>
                    <a:pt x="1447" y="239"/>
                    <a:pt x="1387" y="120"/>
                    <a:pt x="1345" y="1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5473169" y="2495597"/>
              <a:ext cx="1276841" cy="2007016"/>
            </a:xfrm>
            <a:custGeom>
              <a:avLst/>
              <a:gdLst/>
              <a:ahLst/>
              <a:cxnLst/>
              <a:rect l="l" t="t" r="r" b="b"/>
              <a:pathLst>
                <a:path w="11528" h="18120" extrusionOk="0">
                  <a:moveTo>
                    <a:pt x="11527" y="17269"/>
                  </a:moveTo>
                  <a:lnTo>
                    <a:pt x="11502" y="17303"/>
                  </a:lnTo>
                  <a:lnTo>
                    <a:pt x="11502" y="17312"/>
                  </a:lnTo>
                  <a:lnTo>
                    <a:pt x="11493" y="17320"/>
                  </a:lnTo>
                  <a:lnTo>
                    <a:pt x="11485" y="17329"/>
                  </a:lnTo>
                  <a:lnTo>
                    <a:pt x="11468" y="17346"/>
                  </a:lnTo>
                  <a:lnTo>
                    <a:pt x="11459" y="17354"/>
                  </a:lnTo>
                  <a:cubicBezTo>
                    <a:pt x="11459" y="17363"/>
                    <a:pt x="11451" y="17363"/>
                    <a:pt x="11451" y="17371"/>
                  </a:cubicBezTo>
                  <a:cubicBezTo>
                    <a:pt x="11442" y="17380"/>
                    <a:pt x="11434" y="17388"/>
                    <a:pt x="11434" y="17397"/>
                  </a:cubicBezTo>
                  <a:cubicBezTo>
                    <a:pt x="11400" y="17431"/>
                    <a:pt x="11366" y="17465"/>
                    <a:pt x="11332" y="17499"/>
                  </a:cubicBezTo>
                  <a:cubicBezTo>
                    <a:pt x="11289" y="17559"/>
                    <a:pt x="11229" y="17610"/>
                    <a:pt x="11161" y="17669"/>
                  </a:cubicBezTo>
                  <a:lnTo>
                    <a:pt x="11110" y="17720"/>
                  </a:lnTo>
                  <a:lnTo>
                    <a:pt x="11076" y="17754"/>
                  </a:lnTo>
                  <a:lnTo>
                    <a:pt x="11051" y="17771"/>
                  </a:lnTo>
                  <a:cubicBezTo>
                    <a:pt x="11042" y="17780"/>
                    <a:pt x="11034" y="17780"/>
                    <a:pt x="11025" y="17788"/>
                  </a:cubicBezTo>
                  <a:cubicBezTo>
                    <a:pt x="11008" y="17805"/>
                    <a:pt x="10991" y="17814"/>
                    <a:pt x="10983" y="17822"/>
                  </a:cubicBezTo>
                  <a:cubicBezTo>
                    <a:pt x="10966" y="17839"/>
                    <a:pt x="10949" y="17848"/>
                    <a:pt x="10932" y="17865"/>
                  </a:cubicBezTo>
                  <a:lnTo>
                    <a:pt x="10906" y="17882"/>
                  </a:lnTo>
                  <a:lnTo>
                    <a:pt x="10881" y="17899"/>
                  </a:lnTo>
                  <a:lnTo>
                    <a:pt x="10855" y="17916"/>
                  </a:lnTo>
                  <a:lnTo>
                    <a:pt x="10830" y="17933"/>
                  </a:lnTo>
                  <a:lnTo>
                    <a:pt x="10770" y="17958"/>
                  </a:lnTo>
                  <a:lnTo>
                    <a:pt x="10745" y="17975"/>
                  </a:lnTo>
                  <a:cubicBezTo>
                    <a:pt x="10736" y="17984"/>
                    <a:pt x="10728" y="17984"/>
                    <a:pt x="10719" y="17992"/>
                  </a:cubicBezTo>
                  <a:cubicBezTo>
                    <a:pt x="10523" y="18103"/>
                    <a:pt x="10285" y="18120"/>
                    <a:pt x="10072" y="18052"/>
                  </a:cubicBezTo>
                  <a:cubicBezTo>
                    <a:pt x="10064" y="18043"/>
                    <a:pt x="10047" y="18035"/>
                    <a:pt x="10038" y="18026"/>
                  </a:cubicBezTo>
                  <a:cubicBezTo>
                    <a:pt x="9843" y="17873"/>
                    <a:pt x="9451" y="17108"/>
                    <a:pt x="8745" y="16155"/>
                  </a:cubicBezTo>
                  <a:cubicBezTo>
                    <a:pt x="7580" y="14598"/>
                    <a:pt x="5887" y="12386"/>
                    <a:pt x="4883" y="10591"/>
                  </a:cubicBezTo>
                  <a:cubicBezTo>
                    <a:pt x="4849" y="10532"/>
                    <a:pt x="4815" y="10464"/>
                    <a:pt x="4781" y="10404"/>
                  </a:cubicBezTo>
                  <a:lnTo>
                    <a:pt x="4679" y="10226"/>
                  </a:lnTo>
                  <a:cubicBezTo>
                    <a:pt x="4671" y="10192"/>
                    <a:pt x="4654" y="10158"/>
                    <a:pt x="4637" y="10132"/>
                  </a:cubicBezTo>
                  <a:cubicBezTo>
                    <a:pt x="4602" y="10072"/>
                    <a:pt x="4577" y="10013"/>
                    <a:pt x="4543" y="9953"/>
                  </a:cubicBezTo>
                  <a:cubicBezTo>
                    <a:pt x="4534" y="9919"/>
                    <a:pt x="4517" y="9885"/>
                    <a:pt x="4500" y="9851"/>
                  </a:cubicBezTo>
                  <a:cubicBezTo>
                    <a:pt x="4296" y="9434"/>
                    <a:pt x="4109" y="9094"/>
                    <a:pt x="4109" y="9094"/>
                  </a:cubicBezTo>
                  <a:cubicBezTo>
                    <a:pt x="4109" y="9086"/>
                    <a:pt x="4101" y="9086"/>
                    <a:pt x="4101" y="9077"/>
                  </a:cubicBezTo>
                  <a:cubicBezTo>
                    <a:pt x="2978" y="7656"/>
                    <a:pt x="1999" y="6125"/>
                    <a:pt x="1183" y="4509"/>
                  </a:cubicBezTo>
                  <a:lnTo>
                    <a:pt x="1106" y="4364"/>
                  </a:lnTo>
                  <a:cubicBezTo>
                    <a:pt x="1030" y="4194"/>
                    <a:pt x="944" y="4024"/>
                    <a:pt x="859" y="3845"/>
                  </a:cubicBezTo>
                  <a:cubicBezTo>
                    <a:pt x="536" y="3139"/>
                    <a:pt x="264" y="2416"/>
                    <a:pt x="43" y="1676"/>
                  </a:cubicBezTo>
                  <a:lnTo>
                    <a:pt x="34" y="1651"/>
                  </a:lnTo>
                  <a:lnTo>
                    <a:pt x="17" y="1591"/>
                  </a:lnTo>
                  <a:cubicBezTo>
                    <a:pt x="17" y="1574"/>
                    <a:pt x="9" y="1557"/>
                    <a:pt x="0" y="1540"/>
                  </a:cubicBezTo>
                  <a:lnTo>
                    <a:pt x="68" y="1514"/>
                  </a:lnTo>
                  <a:lnTo>
                    <a:pt x="927" y="1208"/>
                  </a:lnTo>
                  <a:lnTo>
                    <a:pt x="4364" y="0"/>
                  </a:lnTo>
                  <a:cubicBezTo>
                    <a:pt x="4364" y="0"/>
                    <a:pt x="4407" y="43"/>
                    <a:pt x="4483" y="111"/>
                  </a:cubicBezTo>
                  <a:cubicBezTo>
                    <a:pt x="4764" y="749"/>
                    <a:pt x="5062" y="1617"/>
                    <a:pt x="5104" y="2484"/>
                  </a:cubicBezTo>
                  <a:lnTo>
                    <a:pt x="4960" y="2552"/>
                  </a:lnTo>
                  <a:cubicBezTo>
                    <a:pt x="4960" y="2552"/>
                    <a:pt x="4994" y="2722"/>
                    <a:pt x="5053" y="3003"/>
                  </a:cubicBezTo>
                  <a:cubicBezTo>
                    <a:pt x="5062" y="3054"/>
                    <a:pt x="5070" y="3097"/>
                    <a:pt x="5087" y="3156"/>
                  </a:cubicBezTo>
                  <a:cubicBezTo>
                    <a:pt x="5104" y="3233"/>
                    <a:pt x="5121" y="3326"/>
                    <a:pt x="5138" y="3420"/>
                  </a:cubicBezTo>
                  <a:cubicBezTo>
                    <a:pt x="5436" y="4747"/>
                    <a:pt x="6066" y="7223"/>
                    <a:pt x="6840" y="8209"/>
                  </a:cubicBezTo>
                  <a:cubicBezTo>
                    <a:pt x="6993" y="8482"/>
                    <a:pt x="7172" y="8737"/>
                    <a:pt x="7367" y="8975"/>
                  </a:cubicBezTo>
                  <a:cubicBezTo>
                    <a:pt x="7444" y="9060"/>
                    <a:pt x="7520" y="9145"/>
                    <a:pt x="7597" y="9222"/>
                  </a:cubicBezTo>
                  <a:cubicBezTo>
                    <a:pt x="7708" y="9332"/>
                    <a:pt x="7827" y="9451"/>
                    <a:pt x="7929" y="9579"/>
                  </a:cubicBezTo>
                  <a:lnTo>
                    <a:pt x="7988" y="9639"/>
                  </a:lnTo>
                  <a:lnTo>
                    <a:pt x="8048" y="9707"/>
                  </a:lnTo>
                  <a:lnTo>
                    <a:pt x="8116" y="9800"/>
                  </a:lnTo>
                  <a:cubicBezTo>
                    <a:pt x="8124" y="9809"/>
                    <a:pt x="8133" y="9817"/>
                    <a:pt x="8141" y="9826"/>
                  </a:cubicBezTo>
                  <a:lnTo>
                    <a:pt x="8175" y="9868"/>
                  </a:lnTo>
                  <a:lnTo>
                    <a:pt x="8209" y="9911"/>
                  </a:lnTo>
                  <a:lnTo>
                    <a:pt x="8235" y="9945"/>
                  </a:lnTo>
                  <a:lnTo>
                    <a:pt x="8260" y="9979"/>
                  </a:lnTo>
                  <a:cubicBezTo>
                    <a:pt x="8269" y="9996"/>
                    <a:pt x="8286" y="10013"/>
                    <a:pt x="8295" y="10021"/>
                  </a:cubicBezTo>
                  <a:lnTo>
                    <a:pt x="8320" y="10055"/>
                  </a:lnTo>
                  <a:lnTo>
                    <a:pt x="8371" y="10123"/>
                  </a:lnTo>
                  <a:lnTo>
                    <a:pt x="8380" y="10132"/>
                  </a:lnTo>
                  <a:lnTo>
                    <a:pt x="8405" y="10166"/>
                  </a:lnTo>
                  <a:cubicBezTo>
                    <a:pt x="8422" y="10192"/>
                    <a:pt x="8439" y="10217"/>
                    <a:pt x="8456" y="10243"/>
                  </a:cubicBezTo>
                  <a:cubicBezTo>
                    <a:pt x="8473" y="10268"/>
                    <a:pt x="8507" y="10319"/>
                    <a:pt x="8533" y="10353"/>
                  </a:cubicBezTo>
                  <a:lnTo>
                    <a:pt x="8558" y="10396"/>
                  </a:lnTo>
                  <a:lnTo>
                    <a:pt x="8601" y="10464"/>
                  </a:lnTo>
                  <a:lnTo>
                    <a:pt x="8609" y="10472"/>
                  </a:lnTo>
                  <a:cubicBezTo>
                    <a:pt x="8618" y="10481"/>
                    <a:pt x="8618" y="10489"/>
                    <a:pt x="8626" y="10506"/>
                  </a:cubicBezTo>
                  <a:lnTo>
                    <a:pt x="8652" y="10540"/>
                  </a:lnTo>
                  <a:cubicBezTo>
                    <a:pt x="8660" y="10557"/>
                    <a:pt x="8669" y="10566"/>
                    <a:pt x="8677" y="10583"/>
                  </a:cubicBezTo>
                  <a:cubicBezTo>
                    <a:pt x="8686" y="10591"/>
                    <a:pt x="8694" y="10600"/>
                    <a:pt x="8694" y="10617"/>
                  </a:cubicBezTo>
                  <a:cubicBezTo>
                    <a:pt x="8703" y="10625"/>
                    <a:pt x="8711" y="10642"/>
                    <a:pt x="8720" y="10651"/>
                  </a:cubicBezTo>
                  <a:cubicBezTo>
                    <a:pt x="8745" y="10693"/>
                    <a:pt x="8771" y="10736"/>
                    <a:pt x="8796" y="10787"/>
                  </a:cubicBezTo>
                  <a:lnTo>
                    <a:pt x="8805" y="10804"/>
                  </a:lnTo>
                  <a:lnTo>
                    <a:pt x="8830" y="10830"/>
                  </a:lnTo>
                  <a:lnTo>
                    <a:pt x="8856" y="10889"/>
                  </a:lnTo>
                  <a:lnTo>
                    <a:pt x="8873" y="10915"/>
                  </a:lnTo>
                  <a:lnTo>
                    <a:pt x="8890" y="10940"/>
                  </a:lnTo>
                  <a:cubicBezTo>
                    <a:pt x="8899" y="10957"/>
                    <a:pt x="8907" y="10966"/>
                    <a:pt x="8907" y="10983"/>
                  </a:cubicBezTo>
                  <a:lnTo>
                    <a:pt x="8933" y="11017"/>
                  </a:lnTo>
                  <a:cubicBezTo>
                    <a:pt x="8933" y="11034"/>
                    <a:pt x="8941" y="11042"/>
                    <a:pt x="8950" y="11051"/>
                  </a:cubicBezTo>
                  <a:lnTo>
                    <a:pt x="8984" y="11119"/>
                  </a:lnTo>
                  <a:lnTo>
                    <a:pt x="8984" y="11127"/>
                  </a:lnTo>
                  <a:cubicBezTo>
                    <a:pt x="8992" y="11144"/>
                    <a:pt x="9001" y="11153"/>
                    <a:pt x="9001" y="11161"/>
                  </a:cubicBezTo>
                  <a:cubicBezTo>
                    <a:pt x="9018" y="11195"/>
                    <a:pt x="9035" y="11221"/>
                    <a:pt x="9043" y="11238"/>
                  </a:cubicBezTo>
                  <a:lnTo>
                    <a:pt x="9060" y="11272"/>
                  </a:lnTo>
                  <a:lnTo>
                    <a:pt x="9094" y="11348"/>
                  </a:lnTo>
                  <a:cubicBezTo>
                    <a:pt x="9111" y="11391"/>
                    <a:pt x="9128" y="11425"/>
                    <a:pt x="9145" y="11459"/>
                  </a:cubicBezTo>
                  <a:lnTo>
                    <a:pt x="9162" y="11485"/>
                  </a:lnTo>
                  <a:lnTo>
                    <a:pt x="9196" y="11570"/>
                  </a:lnTo>
                  <a:cubicBezTo>
                    <a:pt x="9230" y="11646"/>
                    <a:pt x="9264" y="11731"/>
                    <a:pt x="9298" y="11816"/>
                  </a:cubicBezTo>
                  <a:lnTo>
                    <a:pt x="9332" y="11901"/>
                  </a:lnTo>
                  <a:lnTo>
                    <a:pt x="9341" y="11927"/>
                  </a:lnTo>
                  <a:lnTo>
                    <a:pt x="9349" y="11944"/>
                  </a:lnTo>
                  <a:lnTo>
                    <a:pt x="9375" y="12004"/>
                  </a:lnTo>
                  <a:cubicBezTo>
                    <a:pt x="9383" y="12021"/>
                    <a:pt x="9383" y="12029"/>
                    <a:pt x="9383" y="12038"/>
                  </a:cubicBezTo>
                  <a:cubicBezTo>
                    <a:pt x="9400" y="12063"/>
                    <a:pt x="9409" y="12097"/>
                    <a:pt x="9417" y="12123"/>
                  </a:cubicBezTo>
                  <a:lnTo>
                    <a:pt x="9426" y="12148"/>
                  </a:lnTo>
                  <a:lnTo>
                    <a:pt x="9460" y="12233"/>
                  </a:lnTo>
                  <a:lnTo>
                    <a:pt x="9468" y="12259"/>
                  </a:lnTo>
                  <a:cubicBezTo>
                    <a:pt x="9477" y="12276"/>
                    <a:pt x="9477" y="12293"/>
                    <a:pt x="9486" y="12310"/>
                  </a:cubicBezTo>
                  <a:lnTo>
                    <a:pt x="9503" y="12352"/>
                  </a:lnTo>
                  <a:lnTo>
                    <a:pt x="9503" y="12361"/>
                  </a:lnTo>
                  <a:cubicBezTo>
                    <a:pt x="9520" y="12403"/>
                    <a:pt x="9528" y="12437"/>
                    <a:pt x="9545" y="12471"/>
                  </a:cubicBezTo>
                  <a:cubicBezTo>
                    <a:pt x="9554" y="12505"/>
                    <a:pt x="9562" y="12539"/>
                    <a:pt x="9579" y="12573"/>
                  </a:cubicBezTo>
                  <a:lnTo>
                    <a:pt x="9613" y="12693"/>
                  </a:lnTo>
                  <a:cubicBezTo>
                    <a:pt x="9630" y="12735"/>
                    <a:pt x="9639" y="12778"/>
                    <a:pt x="9656" y="12812"/>
                  </a:cubicBezTo>
                  <a:cubicBezTo>
                    <a:pt x="9656" y="12820"/>
                    <a:pt x="9656" y="12829"/>
                    <a:pt x="9664" y="12837"/>
                  </a:cubicBezTo>
                  <a:cubicBezTo>
                    <a:pt x="9673" y="12888"/>
                    <a:pt x="9690" y="12939"/>
                    <a:pt x="9707" y="12990"/>
                  </a:cubicBezTo>
                  <a:cubicBezTo>
                    <a:pt x="9783" y="13237"/>
                    <a:pt x="9860" y="13484"/>
                    <a:pt x="9936" y="13739"/>
                  </a:cubicBezTo>
                  <a:lnTo>
                    <a:pt x="9970" y="13850"/>
                  </a:lnTo>
                  <a:cubicBezTo>
                    <a:pt x="9970" y="13867"/>
                    <a:pt x="9979" y="13884"/>
                    <a:pt x="9987" y="13901"/>
                  </a:cubicBezTo>
                  <a:cubicBezTo>
                    <a:pt x="9987" y="13909"/>
                    <a:pt x="9987" y="13909"/>
                    <a:pt x="9987" y="13918"/>
                  </a:cubicBezTo>
                  <a:cubicBezTo>
                    <a:pt x="9996" y="13952"/>
                    <a:pt x="10013" y="13977"/>
                    <a:pt x="10021" y="14011"/>
                  </a:cubicBezTo>
                  <a:lnTo>
                    <a:pt x="10030" y="14037"/>
                  </a:lnTo>
                  <a:cubicBezTo>
                    <a:pt x="10038" y="14071"/>
                    <a:pt x="10047" y="14105"/>
                    <a:pt x="10055" y="14130"/>
                  </a:cubicBezTo>
                  <a:lnTo>
                    <a:pt x="10072" y="14164"/>
                  </a:lnTo>
                  <a:cubicBezTo>
                    <a:pt x="10081" y="14190"/>
                    <a:pt x="10089" y="14215"/>
                    <a:pt x="10098" y="14249"/>
                  </a:cubicBezTo>
                  <a:lnTo>
                    <a:pt x="10107" y="14283"/>
                  </a:lnTo>
                  <a:lnTo>
                    <a:pt x="10124" y="14326"/>
                  </a:lnTo>
                  <a:cubicBezTo>
                    <a:pt x="10132" y="14351"/>
                    <a:pt x="10141" y="14385"/>
                    <a:pt x="10149" y="14411"/>
                  </a:cubicBezTo>
                  <a:lnTo>
                    <a:pt x="10175" y="14488"/>
                  </a:lnTo>
                  <a:cubicBezTo>
                    <a:pt x="10175" y="14505"/>
                    <a:pt x="10192" y="14522"/>
                    <a:pt x="10192" y="14539"/>
                  </a:cubicBezTo>
                  <a:cubicBezTo>
                    <a:pt x="10200" y="14556"/>
                    <a:pt x="10209" y="14581"/>
                    <a:pt x="10217" y="14607"/>
                  </a:cubicBezTo>
                  <a:lnTo>
                    <a:pt x="10226" y="14624"/>
                  </a:lnTo>
                  <a:cubicBezTo>
                    <a:pt x="10243" y="14683"/>
                    <a:pt x="10268" y="14734"/>
                    <a:pt x="10285" y="14785"/>
                  </a:cubicBezTo>
                  <a:cubicBezTo>
                    <a:pt x="10294" y="14811"/>
                    <a:pt x="10302" y="14828"/>
                    <a:pt x="10311" y="14853"/>
                  </a:cubicBezTo>
                  <a:lnTo>
                    <a:pt x="10336" y="14913"/>
                  </a:lnTo>
                  <a:lnTo>
                    <a:pt x="10353" y="14972"/>
                  </a:lnTo>
                  <a:cubicBezTo>
                    <a:pt x="10362" y="14998"/>
                    <a:pt x="10370" y="15023"/>
                    <a:pt x="10379" y="15040"/>
                  </a:cubicBezTo>
                  <a:lnTo>
                    <a:pt x="10404" y="15100"/>
                  </a:lnTo>
                  <a:lnTo>
                    <a:pt x="10430" y="15177"/>
                  </a:lnTo>
                  <a:lnTo>
                    <a:pt x="10455" y="15228"/>
                  </a:lnTo>
                  <a:cubicBezTo>
                    <a:pt x="10464" y="15253"/>
                    <a:pt x="10481" y="15279"/>
                    <a:pt x="10489" y="15304"/>
                  </a:cubicBezTo>
                  <a:lnTo>
                    <a:pt x="10506" y="15355"/>
                  </a:lnTo>
                  <a:cubicBezTo>
                    <a:pt x="10523" y="15381"/>
                    <a:pt x="10532" y="15406"/>
                    <a:pt x="10540" y="15432"/>
                  </a:cubicBezTo>
                  <a:lnTo>
                    <a:pt x="10566" y="15483"/>
                  </a:lnTo>
                  <a:cubicBezTo>
                    <a:pt x="10574" y="15517"/>
                    <a:pt x="10591" y="15542"/>
                    <a:pt x="10600" y="15568"/>
                  </a:cubicBezTo>
                  <a:cubicBezTo>
                    <a:pt x="10617" y="15593"/>
                    <a:pt x="10617" y="15602"/>
                    <a:pt x="10625" y="15610"/>
                  </a:cubicBezTo>
                  <a:lnTo>
                    <a:pt x="10659" y="15704"/>
                  </a:lnTo>
                  <a:cubicBezTo>
                    <a:pt x="10668" y="15721"/>
                    <a:pt x="10676" y="15730"/>
                    <a:pt x="10685" y="15747"/>
                  </a:cubicBezTo>
                  <a:lnTo>
                    <a:pt x="10728" y="15840"/>
                  </a:lnTo>
                  <a:cubicBezTo>
                    <a:pt x="10728" y="15849"/>
                    <a:pt x="10736" y="15866"/>
                    <a:pt x="10745" y="15874"/>
                  </a:cubicBezTo>
                  <a:cubicBezTo>
                    <a:pt x="10762" y="15908"/>
                    <a:pt x="10779" y="15942"/>
                    <a:pt x="10796" y="15985"/>
                  </a:cubicBezTo>
                  <a:cubicBezTo>
                    <a:pt x="10813" y="16019"/>
                    <a:pt x="10813" y="16019"/>
                    <a:pt x="10813" y="16027"/>
                  </a:cubicBezTo>
                  <a:lnTo>
                    <a:pt x="10830" y="16053"/>
                  </a:lnTo>
                  <a:cubicBezTo>
                    <a:pt x="10838" y="16078"/>
                    <a:pt x="10855" y="16104"/>
                    <a:pt x="10864" y="16121"/>
                  </a:cubicBezTo>
                  <a:lnTo>
                    <a:pt x="10864" y="16129"/>
                  </a:lnTo>
                  <a:lnTo>
                    <a:pt x="10881" y="16163"/>
                  </a:lnTo>
                  <a:lnTo>
                    <a:pt x="10889" y="16180"/>
                  </a:lnTo>
                  <a:lnTo>
                    <a:pt x="10932" y="16265"/>
                  </a:lnTo>
                  <a:cubicBezTo>
                    <a:pt x="10932" y="16274"/>
                    <a:pt x="10940" y="16282"/>
                    <a:pt x="10940" y="16282"/>
                  </a:cubicBezTo>
                  <a:lnTo>
                    <a:pt x="11008" y="16410"/>
                  </a:lnTo>
                  <a:lnTo>
                    <a:pt x="11025" y="16436"/>
                  </a:lnTo>
                  <a:cubicBezTo>
                    <a:pt x="11042" y="16461"/>
                    <a:pt x="11059" y="16495"/>
                    <a:pt x="11068" y="16529"/>
                  </a:cubicBezTo>
                  <a:cubicBezTo>
                    <a:pt x="11119" y="16614"/>
                    <a:pt x="11178" y="16708"/>
                    <a:pt x="11229" y="16793"/>
                  </a:cubicBezTo>
                  <a:lnTo>
                    <a:pt x="11263" y="16852"/>
                  </a:lnTo>
                  <a:cubicBezTo>
                    <a:pt x="11297" y="16921"/>
                    <a:pt x="11340" y="16989"/>
                    <a:pt x="11391" y="17057"/>
                  </a:cubicBezTo>
                  <a:cubicBezTo>
                    <a:pt x="11400" y="17082"/>
                    <a:pt x="11417" y="17108"/>
                    <a:pt x="11434" y="171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4855012" y="1612275"/>
              <a:ext cx="333720" cy="653499"/>
            </a:xfrm>
            <a:custGeom>
              <a:avLst/>
              <a:gdLst/>
              <a:ahLst/>
              <a:cxnLst/>
              <a:rect l="l" t="t" r="r" b="b"/>
              <a:pathLst>
                <a:path w="3013" h="5900" extrusionOk="0">
                  <a:moveTo>
                    <a:pt x="1368" y="1"/>
                  </a:moveTo>
                  <a:cubicBezTo>
                    <a:pt x="1292" y="1"/>
                    <a:pt x="1211" y="7"/>
                    <a:pt x="1124" y="21"/>
                  </a:cubicBezTo>
                  <a:cubicBezTo>
                    <a:pt x="281" y="149"/>
                    <a:pt x="1" y="983"/>
                    <a:pt x="18" y="1799"/>
                  </a:cubicBezTo>
                  <a:cubicBezTo>
                    <a:pt x="60" y="2173"/>
                    <a:pt x="137" y="2539"/>
                    <a:pt x="256" y="2897"/>
                  </a:cubicBezTo>
                  <a:lnTo>
                    <a:pt x="298" y="3033"/>
                  </a:lnTo>
                  <a:cubicBezTo>
                    <a:pt x="537" y="3747"/>
                    <a:pt x="817" y="4445"/>
                    <a:pt x="1141" y="5125"/>
                  </a:cubicBezTo>
                  <a:cubicBezTo>
                    <a:pt x="1260" y="5398"/>
                    <a:pt x="1404" y="5653"/>
                    <a:pt x="1566" y="5900"/>
                  </a:cubicBezTo>
                  <a:lnTo>
                    <a:pt x="2238" y="5083"/>
                  </a:lnTo>
                  <a:lnTo>
                    <a:pt x="3012" y="4156"/>
                  </a:lnTo>
                  <a:cubicBezTo>
                    <a:pt x="3012" y="4156"/>
                    <a:pt x="2987" y="3960"/>
                    <a:pt x="2944" y="3662"/>
                  </a:cubicBezTo>
                  <a:cubicBezTo>
                    <a:pt x="2919" y="3416"/>
                    <a:pt x="2867" y="3109"/>
                    <a:pt x="2816" y="2777"/>
                  </a:cubicBezTo>
                  <a:cubicBezTo>
                    <a:pt x="2706" y="2105"/>
                    <a:pt x="2553" y="1340"/>
                    <a:pt x="2374" y="855"/>
                  </a:cubicBezTo>
                  <a:cubicBezTo>
                    <a:pt x="2244" y="496"/>
                    <a:pt x="2026" y="1"/>
                    <a:pt x="1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51"/>
            <p:cNvSpPr/>
            <p:nvPr/>
          </p:nvSpPr>
          <p:spPr>
            <a:xfrm>
              <a:off x="5062356" y="1201904"/>
              <a:ext cx="381679" cy="449474"/>
            </a:xfrm>
            <a:custGeom>
              <a:avLst/>
              <a:gdLst/>
              <a:ahLst/>
              <a:cxnLst/>
              <a:rect l="l" t="t" r="r" b="b"/>
              <a:pathLst>
                <a:path w="3446" h="4058" extrusionOk="0">
                  <a:moveTo>
                    <a:pt x="1833" y="0"/>
                  </a:moveTo>
                  <a:cubicBezTo>
                    <a:pt x="1098" y="0"/>
                    <a:pt x="300" y="380"/>
                    <a:pt x="77" y="1140"/>
                  </a:cubicBezTo>
                  <a:cubicBezTo>
                    <a:pt x="17" y="1336"/>
                    <a:pt x="0" y="1548"/>
                    <a:pt x="26" y="1753"/>
                  </a:cubicBezTo>
                  <a:cubicBezTo>
                    <a:pt x="51" y="1948"/>
                    <a:pt x="94" y="2152"/>
                    <a:pt x="170" y="2340"/>
                  </a:cubicBezTo>
                  <a:cubicBezTo>
                    <a:pt x="187" y="2391"/>
                    <a:pt x="204" y="2442"/>
                    <a:pt x="230" y="2501"/>
                  </a:cubicBezTo>
                  <a:cubicBezTo>
                    <a:pt x="230" y="2501"/>
                    <a:pt x="230" y="2510"/>
                    <a:pt x="230" y="2510"/>
                  </a:cubicBezTo>
                  <a:cubicBezTo>
                    <a:pt x="230" y="2518"/>
                    <a:pt x="230" y="2518"/>
                    <a:pt x="230" y="2527"/>
                  </a:cubicBezTo>
                  <a:cubicBezTo>
                    <a:pt x="272" y="2612"/>
                    <a:pt x="315" y="2714"/>
                    <a:pt x="374" y="2807"/>
                  </a:cubicBezTo>
                  <a:cubicBezTo>
                    <a:pt x="587" y="3352"/>
                    <a:pt x="876" y="3667"/>
                    <a:pt x="1455" y="4015"/>
                  </a:cubicBezTo>
                  <a:cubicBezTo>
                    <a:pt x="1501" y="4045"/>
                    <a:pt x="1556" y="4058"/>
                    <a:pt x="1613" y="4058"/>
                  </a:cubicBezTo>
                  <a:cubicBezTo>
                    <a:pt x="1639" y="4058"/>
                    <a:pt x="1666" y="4055"/>
                    <a:pt x="1693" y="4049"/>
                  </a:cubicBezTo>
                  <a:lnTo>
                    <a:pt x="1753" y="4032"/>
                  </a:lnTo>
                  <a:cubicBezTo>
                    <a:pt x="1812" y="4015"/>
                    <a:pt x="1880" y="3998"/>
                    <a:pt x="1931" y="3964"/>
                  </a:cubicBezTo>
                  <a:cubicBezTo>
                    <a:pt x="2084" y="3896"/>
                    <a:pt x="2203" y="3794"/>
                    <a:pt x="2306" y="3667"/>
                  </a:cubicBezTo>
                  <a:lnTo>
                    <a:pt x="2697" y="3139"/>
                  </a:lnTo>
                  <a:cubicBezTo>
                    <a:pt x="2731" y="3088"/>
                    <a:pt x="2756" y="3029"/>
                    <a:pt x="2765" y="2961"/>
                  </a:cubicBezTo>
                  <a:cubicBezTo>
                    <a:pt x="2765" y="2927"/>
                    <a:pt x="2756" y="2884"/>
                    <a:pt x="2748" y="2842"/>
                  </a:cubicBezTo>
                  <a:lnTo>
                    <a:pt x="2697" y="2637"/>
                  </a:lnTo>
                  <a:lnTo>
                    <a:pt x="2697" y="2637"/>
                  </a:lnTo>
                  <a:cubicBezTo>
                    <a:pt x="2719" y="2640"/>
                    <a:pt x="2740" y="2642"/>
                    <a:pt x="2763" y="2642"/>
                  </a:cubicBezTo>
                  <a:cubicBezTo>
                    <a:pt x="2801" y="2642"/>
                    <a:pt x="2841" y="2637"/>
                    <a:pt x="2884" y="2620"/>
                  </a:cubicBezTo>
                  <a:lnTo>
                    <a:pt x="2901" y="2586"/>
                  </a:lnTo>
                  <a:lnTo>
                    <a:pt x="3105" y="2357"/>
                  </a:lnTo>
                  <a:lnTo>
                    <a:pt x="3250" y="2195"/>
                  </a:lnTo>
                  <a:cubicBezTo>
                    <a:pt x="3309" y="2127"/>
                    <a:pt x="3352" y="2050"/>
                    <a:pt x="3386" y="1965"/>
                  </a:cubicBezTo>
                  <a:cubicBezTo>
                    <a:pt x="3420" y="1889"/>
                    <a:pt x="3437" y="1804"/>
                    <a:pt x="3437" y="1710"/>
                  </a:cubicBezTo>
                  <a:cubicBezTo>
                    <a:pt x="3445" y="1336"/>
                    <a:pt x="3360" y="689"/>
                    <a:pt x="2790" y="272"/>
                  </a:cubicBezTo>
                  <a:cubicBezTo>
                    <a:pt x="2536" y="91"/>
                    <a:pt x="2192" y="0"/>
                    <a:pt x="1833" y="0"/>
                  </a:cubicBezTo>
                  <a:close/>
                </a:path>
              </a:pathLst>
            </a:custGeom>
            <a:solidFill>
              <a:srgbClr val="FEA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1"/>
            <p:cNvSpPr/>
            <p:nvPr/>
          </p:nvSpPr>
          <p:spPr>
            <a:xfrm>
              <a:off x="5261172" y="1536404"/>
              <a:ext cx="791491" cy="1448330"/>
            </a:xfrm>
            <a:custGeom>
              <a:avLst/>
              <a:gdLst/>
              <a:ahLst/>
              <a:cxnLst/>
              <a:rect l="l" t="t" r="r" b="b"/>
              <a:pathLst>
                <a:path w="7146" h="13076" extrusionOk="0">
                  <a:moveTo>
                    <a:pt x="7146" y="11740"/>
                  </a:moveTo>
                  <a:cubicBezTo>
                    <a:pt x="6619" y="12037"/>
                    <a:pt x="6057" y="12284"/>
                    <a:pt x="5479" y="12480"/>
                  </a:cubicBezTo>
                  <a:lnTo>
                    <a:pt x="5326" y="12531"/>
                  </a:lnTo>
                  <a:lnTo>
                    <a:pt x="4747" y="11595"/>
                  </a:lnTo>
                  <a:lnTo>
                    <a:pt x="4807" y="12684"/>
                  </a:lnTo>
                  <a:cubicBezTo>
                    <a:pt x="4220" y="12846"/>
                    <a:pt x="3624" y="12965"/>
                    <a:pt x="3020" y="13033"/>
                  </a:cubicBezTo>
                  <a:cubicBezTo>
                    <a:pt x="2612" y="13075"/>
                    <a:pt x="2203" y="13075"/>
                    <a:pt x="1795" y="13033"/>
                  </a:cubicBezTo>
                  <a:cubicBezTo>
                    <a:pt x="1421" y="11825"/>
                    <a:pt x="1676" y="9783"/>
                    <a:pt x="468" y="6159"/>
                  </a:cubicBezTo>
                  <a:cubicBezTo>
                    <a:pt x="417" y="5955"/>
                    <a:pt x="383" y="5751"/>
                    <a:pt x="340" y="5555"/>
                  </a:cubicBezTo>
                  <a:cubicBezTo>
                    <a:pt x="153" y="4577"/>
                    <a:pt x="51" y="3726"/>
                    <a:pt x="26" y="3360"/>
                  </a:cubicBezTo>
                  <a:cubicBezTo>
                    <a:pt x="9" y="3241"/>
                    <a:pt x="0" y="3173"/>
                    <a:pt x="0" y="3173"/>
                  </a:cubicBezTo>
                  <a:lnTo>
                    <a:pt x="289" y="970"/>
                  </a:lnTo>
                  <a:lnTo>
                    <a:pt x="655" y="638"/>
                  </a:lnTo>
                  <a:lnTo>
                    <a:pt x="689" y="613"/>
                  </a:lnTo>
                  <a:cubicBezTo>
                    <a:pt x="1115" y="230"/>
                    <a:pt x="1659" y="17"/>
                    <a:pt x="2229" y="0"/>
                  </a:cubicBezTo>
                  <a:lnTo>
                    <a:pt x="2348" y="0"/>
                  </a:lnTo>
                  <a:cubicBezTo>
                    <a:pt x="2408" y="0"/>
                    <a:pt x="2476" y="9"/>
                    <a:pt x="2535" y="17"/>
                  </a:cubicBezTo>
                  <a:lnTo>
                    <a:pt x="2612" y="26"/>
                  </a:lnTo>
                  <a:cubicBezTo>
                    <a:pt x="3837" y="196"/>
                    <a:pt x="4968" y="3088"/>
                    <a:pt x="5291" y="5045"/>
                  </a:cubicBezTo>
                  <a:cubicBezTo>
                    <a:pt x="5589" y="6848"/>
                    <a:pt x="5674" y="7367"/>
                    <a:pt x="5836" y="7716"/>
                  </a:cubicBezTo>
                  <a:cubicBezTo>
                    <a:pt x="6908" y="9639"/>
                    <a:pt x="6899" y="10098"/>
                    <a:pt x="7146" y="117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1"/>
            <p:cNvSpPr/>
            <p:nvPr/>
          </p:nvSpPr>
          <p:spPr>
            <a:xfrm>
              <a:off x="4741039" y="1591606"/>
              <a:ext cx="864150" cy="334614"/>
            </a:xfrm>
            <a:custGeom>
              <a:avLst/>
              <a:gdLst/>
              <a:ahLst/>
              <a:cxnLst/>
              <a:rect l="l" t="t" r="r" b="b"/>
              <a:pathLst>
                <a:path w="7802" h="3021" extrusionOk="0">
                  <a:moveTo>
                    <a:pt x="7801" y="1200"/>
                  </a:moveTo>
                  <a:cubicBezTo>
                    <a:pt x="7801" y="1310"/>
                    <a:pt x="7784" y="1412"/>
                    <a:pt x="7742" y="1514"/>
                  </a:cubicBezTo>
                  <a:cubicBezTo>
                    <a:pt x="7571" y="1914"/>
                    <a:pt x="7095" y="2263"/>
                    <a:pt x="6432" y="2442"/>
                  </a:cubicBezTo>
                  <a:cubicBezTo>
                    <a:pt x="5725" y="2612"/>
                    <a:pt x="5011" y="2739"/>
                    <a:pt x="4296" y="2824"/>
                  </a:cubicBezTo>
                  <a:lnTo>
                    <a:pt x="3913" y="2867"/>
                  </a:lnTo>
                  <a:cubicBezTo>
                    <a:pt x="3020" y="2978"/>
                    <a:pt x="2119" y="3020"/>
                    <a:pt x="1217" y="2986"/>
                  </a:cubicBezTo>
                  <a:cubicBezTo>
                    <a:pt x="876" y="2978"/>
                    <a:pt x="545" y="2918"/>
                    <a:pt x="230" y="2807"/>
                  </a:cubicBezTo>
                  <a:cubicBezTo>
                    <a:pt x="136" y="2773"/>
                    <a:pt x="68" y="2697"/>
                    <a:pt x="43" y="2603"/>
                  </a:cubicBezTo>
                  <a:cubicBezTo>
                    <a:pt x="26" y="2561"/>
                    <a:pt x="17" y="2510"/>
                    <a:pt x="9" y="2459"/>
                  </a:cubicBezTo>
                  <a:cubicBezTo>
                    <a:pt x="0" y="2340"/>
                    <a:pt x="0" y="2229"/>
                    <a:pt x="17" y="2110"/>
                  </a:cubicBezTo>
                  <a:cubicBezTo>
                    <a:pt x="68" y="1804"/>
                    <a:pt x="230" y="1540"/>
                    <a:pt x="587" y="1497"/>
                  </a:cubicBezTo>
                  <a:cubicBezTo>
                    <a:pt x="740" y="1472"/>
                    <a:pt x="902" y="1446"/>
                    <a:pt x="1055" y="1421"/>
                  </a:cubicBezTo>
                  <a:cubicBezTo>
                    <a:pt x="3743" y="978"/>
                    <a:pt x="5521" y="68"/>
                    <a:pt x="6304" y="43"/>
                  </a:cubicBezTo>
                  <a:cubicBezTo>
                    <a:pt x="7316" y="0"/>
                    <a:pt x="7699" y="494"/>
                    <a:pt x="7784" y="970"/>
                  </a:cubicBezTo>
                  <a:cubicBezTo>
                    <a:pt x="7801" y="1046"/>
                    <a:pt x="7801" y="1123"/>
                    <a:pt x="7801" y="1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1"/>
            <p:cNvSpPr/>
            <p:nvPr/>
          </p:nvSpPr>
          <p:spPr>
            <a:xfrm>
              <a:off x="4741039" y="1707862"/>
              <a:ext cx="864150" cy="226288"/>
            </a:xfrm>
            <a:custGeom>
              <a:avLst/>
              <a:gdLst/>
              <a:ahLst/>
              <a:cxnLst/>
              <a:rect l="l" t="t" r="r" b="b"/>
              <a:pathLst>
                <a:path w="7802" h="2043" extrusionOk="0">
                  <a:moveTo>
                    <a:pt x="7784" y="0"/>
                  </a:moveTo>
                  <a:cubicBezTo>
                    <a:pt x="4732" y="1149"/>
                    <a:pt x="2797" y="1641"/>
                    <a:pt x="1568" y="1641"/>
                  </a:cubicBezTo>
                  <a:cubicBezTo>
                    <a:pt x="1441" y="1641"/>
                    <a:pt x="1321" y="1636"/>
                    <a:pt x="1208" y="1625"/>
                  </a:cubicBezTo>
                  <a:cubicBezTo>
                    <a:pt x="979" y="1608"/>
                    <a:pt x="757" y="1557"/>
                    <a:pt x="545" y="1481"/>
                  </a:cubicBezTo>
                  <a:cubicBezTo>
                    <a:pt x="349" y="1404"/>
                    <a:pt x="170" y="1293"/>
                    <a:pt x="17" y="1149"/>
                  </a:cubicBezTo>
                  <a:cubicBezTo>
                    <a:pt x="0" y="1268"/>
                    <a:pt x="0" y="1379"/>
                    <a:pt x="9" y="1498"/>
                  </a:cubicBezTo>
                  <a:cubicBezTo>
                    <a:pt x="17" y="1549"/>
                    <a:pt x="26" y="1600"/>
                    <a:pt x="43" y="1642"/>
                  </a:cubicBezTo>
                  <a:cubicBezTo>
                    <a:pt x="68" y="1736"/>
                    <a:pt x="136" y="1812"/>
                    <a:pt x="230" y="1846"/>
                  </a:cubicBezTo>
                  <a:cubicBezTo>
                    <a:pt x="557" y="1982"/>
                    <a:pt x="1116" y="2043"/>
                    <a:pt x="1774" y="2043"/>
                  </a:cubicBezTo>
                  <a:cubicBezTo>
                    <a:pt x="1818" y="2043"/>
                    <a:pt x="1862" y="2043"/>
                    <a:pt x="1906" y="2042"/>
                  </a:cubicBezTo>
                  <a:cubicBezTo>
                    <a:pt x="2535" y="2034"/>
                    <a:pt x="3241" y="1983"/>
                    <a:pt x="3913" y="1906"/>
                  </a:cubicBezTo>
                  <a:cubicBezTo>
                    <a:pt x="4764" y="1821"/>
                    <a:pt x="5606" y="1685"/>
                    <a:pt x="6432" y="1481"/>
                  </a:cubicBezTo>
                  <a:cubicBezTo>
                    <a:pt x="7095" y="1302"/>
                    <a:pt x="7571" y="953"/>
                    <a:pt x="7742" y="553"/>
                  </a:cubicBezTo>
                  <a:cubicBezTo>
                    <a:pt x="7784" y="451"/>
                    <a:pt x="7801" y="349"/>
                    <a:pt x="7801" y="239"/>
                  </a:cubicBezTo>
                  <a:cubicBezTo>
                    <a:pt x="7801" y="162"/>
                    <a:pt x="7801" y="77"/>
                    <a:pt x="7784" y="0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5012403" y="1806772"/>
              <a:ext cx="506062" cy="492893"/>
            </a:xfrm>
            <a:custGeom>
              <a:avLst/>
              <a:gdLst/>
              <a:ahLst/>
              <a:cxnLst/>
              <a:rect l="l" t="t" r="r" b="b"/>
              <a:pathLst>
                <a:path w="4569" h="4450" extrusionOk="0">
                  <a:moveTo>
                    <a:pt x="3820" y="1"/>
                  </a:moveTo>
                  <a:cubicBezTo>
                    <a:pt x="3573" y="281"/>
                    <a:pt x="3301" y="545"/>
                    <a:pt x="3012" y="792"/>
                  </a:cubicBezTo>
                  <a:cubicBezTo>
                    <a:pt x="2774" y="1004"/>
                    <a:pt x="2544" y="1183"/>
                    <a:pt x="2314" y="1345"/>
                  </a:cubicBezTo>
                  <a:cubicBezTo>
                    <a:pt x="2042" y="1549"/>
                    <a:pt x="1778" y="1728"/>
                    <a:pt x="1523" y="1898"/>
                  </a:cubicBezTo>
                  <a:lnTo>
                    <a:pt x="1285" y="2068"/>
                  </a:lnTo>
                  <a:lnTo>
                    <a:pt x="1191" y="2136"/>
                  </a:lnTo>
                  <a:cubicBezTo>
                    <a:pt x="911" y="2332"/>
                    <a:pt x="638" y="2553"/>
                    <a:pt x="383" y="2799"/>
                  </a:cubicBezTo>
                  <a:cubicBezTo>
                    <a:pt x="349" y="2825"/>
                    <a:pt x="324" y="2867"/>
                    <a:pt x="298" y="2902"/>
                  </a:cubicBezTo>
                  <a:cubicBezTo>
                    <a:pt x="77" y="3216"/>
                    <a:pt x="0" y="3608"/>
                    <a:pt x="85" y="3982"/>
                  </a:cubicBezTo>
                  <a:cubicBezTo>
                    <a:pt x="94" y="4041"/>
                    <a:pt x="119" y="4092"/>
                    <a:pt x="145" y="4135"/>
                  </a:cubicBezTo>
                  <a:cubicBezTo>
                    <a:pt x="247" y="4322"/>
                    <a:pt x="434" y="4450"/>
                    <a:pt x="732" y="4450"/>
                  </a:cubicBezTo>
                  <a:cubicBezTo>
                    <a:pt x="800" y="4450"/>
                    <a:pt x="868" y="4441"/>
                    <a:pt x="928" y="4424"/>
                  </a:cubicBezTo>
                  <a:cubicBezTo>
                    <a:pt x="1293" y="4314"/>
                    <a:pt x="1770" y="3939"/>
                    <a:pt x="2246" y="3463"/>
                  </a:cubicBezTo>
                  <a:cubicBezTo>
                    <a:pt x="2357" y="3352"/>
                    <a:pt x="2476" y="3233"/>
                    <a:pt x="2586" y="3114"/>
                  </a:cubicBezTo>
                  <a:cubicBezTo>
                    <a:pt x="2637" y="3055"/>
                    <a:pt x="2688" y="2995"/>
                    <a:pt x="2740" y="2944"/>
                  </a:cubicBezTo>
                  <a:cubicBezTo>
                    <a:pt x="2833" y="2850"/>
                    <a:pt x="2918" y="2748"/>
                    <a:pt x="2995" y="2655"/>
                  </a:cubicBezTo>
                  <a:cubicBezTo>
                    <a:pt x="3369" y="2221"/>
                    <a:pt x="3709" y="1787"/>
                    <a:pt x="3982" y="1430"/>
                  </a:cubicBezTo>
                  <a:lnTo>
                    <a:pt x="4033" y="1362"/>
                  </a:lnTo>
                  <a:cubicBezTo>
                    <a:pt x="4143" y="1226"/>
                    <a:pt x="4237" y="1098"/>
                    <a:pt x="4313" y="987"/>
                  </a:cubicBezTo>
                  <a:lnTo>
                    <a:pt x="4356" y="928"/>
                  </a:lnTo>
                  <a:lnTo>
                    <a:pt x="4390" y="877"/>
                  </a:lnTo>
                  <a:lnTo>
                    <a:pt x="4526" y="698"/>
                  </a:lnTo>
                  <a:lnTo>
                    <a:pt x="4569" y="639"/>
                  </a:lnTo>
                  <a:cubicBezTo>
                    <a:pt x="4569" y="596"/>
                    <a:pt x="4560" y="554"/>
                    <a:pt x="4535" y="520"/>
                  </a:cubicBezTo>
                  <a:lnTo>
                    <a:pt x="4526" y="494"/>
                  </a:lnTo>
                  <a:lnTo>
                    <a:pt x="4517" y="486"/>
                  </a:lnTo>
                  <a:lnTo>
                    <a:pt x="4500" y="443"/>
                  </a:lnTo>
                  <a:cubicBezTo>
                    <a:pt x="4492" y="435"/>
                    <a:pt x="4483" y="426"/>
                    <a:pt x="4475" y="409"/>
                  </a:cubicBezTo>
                  <a:cubicBezTo>
                    <a:pt x="4458" y="392"/>
                    <a:pt x="4449" y="375"/>
                    <a:pt x="4424" y="349"/>
                  </a:cubicBezTo>
                  <a:cubicBezTo>
                    <a:pt x="4398" y="324"/>
                    <a:pt x="4364" y="290"/>
                    <a:pt x="4330" y="264"/>
                  </a:cubicBezTo>
                  <a:cubicBezTo>
                    <a:pt x="4262" y="205"/>
                    <a:pt x="4194" y="154"/>
                    <a:pt x="4118" y="120"/>
                  </a:cubicBezTo>
                  <a:cubicBezTo>
                    <a:pt x="4024" y="69"/>
                    <a:pt x="3922" y="26"/>
                    <a:pt x="3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1"/>
            <p:cNvSpPr/>
            <p:nvPr/>
          </p:nvSpPr>
          <p:spPr>
            <a:xfrm>
              <a:off x="6492613" y="4480883"/>
              <a:ext cx="343134" cy="224294"/>
            </a:xfrm>
            <a:custGeom>
              <a:avLst/>
              <a:gdLst/>
              <a:ahLst/>
              <a:cxnLst/>
              <a:rect l="l" t="t" r="r" b="b"/>
              <a:pathLst>
                <a:path w="3098" h="2025" extrusionOk="0">
                  <a:moveTo>
                    <a:pt x="3038" y="0"/>
                  </a:moveTo>
                  <a:cubicBezTo>
                    <a:pt x="1468" y="1883"/>
                    <a:pt x="740" y="1914"/>
                    <a:pt x="692" y="1914"/>
                  </a:cubicBezTo>
                  <a:cubicBezTo>
                    <a:pt x="691" y="1914"/>
                    <a:pt x="690" y="1914"/>
                    <a:pt x="690" y="1914"/>
                  </a:cubicBezTo>
                  <a:lnTo>
                    <a:pt x="1" y="1940"/>
                  </a:lnTo>
                  <a:lnTo>
                    <a:pt x="1" y="2025"/>
                  </a:lnTo>
                  <a:lnTo>
                    <a:pt x="443" y="2025"/>
                  </a:lnTo>
                  <a:cubicBezTo>
                    <a:pt x="962" y="2025"/>
                    <a:pt x="1464" y="1821"/>
                    <a:pt x="1830" y="1447"/>
                  </a:cubicBezTo>
                  <a:lnTo>
                    <a:pt x="3097" y="136"/>
                  </a:lnTo>
                  <a:cubicBezTo>
                    <a:pt x="3080" y="85"/>
                    <a:pt x="3055" y="43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1"/>
            <p:cNvSpPr/>
            <p:nvPr/>
          </p:nvSpPr>
          <p:spPr>
            <a:xfrm>
              <a:off x="5051945" y="1189610"/>
              <a:ext cx="408151" cy="286986"/>
            </a:xfrm>
            <a:custGeom>
              <a:avLst/>
              <a:gdLst/>
              <a:ahLst/>
              <a:cxnLst/>
              <a:rect l="l" t="t" r="r" b="b"/>
              <a:pathLst>
                <a:path w="3685" h="2591" extrusionOk="0">
                  <a:moveTo>
                    <a:pt x="1898" y="1"/>
                  </a:moveTo>
                  <a:cubicBezTo>
                    <a:pt x="1038" y="26"/>
                    <a:pt x="171" y="290"/>
                    <a:pt x="18" y="1217"/>
                  </a:cubicBezTo>
                  <a:cubicBezTo>
                    <a:pt x="9" y="1251"/>
                    <a:pt x="1" y="1294"/>
                    <a:pt x="1" y="1328"/>
                  </a:cubicBezTo>
                  <a:cubicBezTo>
                    <a:pt x="1" y="1345"/>
                    <a:pt x="1" y="1370"/>
                    <a:pt x="1" y="1387"/>
                  </a:cubicBezTo>
                  <a:cubicBezTo>
                    <a:pt x="9" y="1464"/>
                    <a:pt x="43" y="1523"/>
                    <a:pt x="103" y="1566"/>
                  </a:cubicBezTo>
                  <a:cubicBezTo>
                    <a:pt x="221" y="1650"/>
                    <a:pt x="423" y="1683"/>
                    <a:pt x="664" y="1683"/>
                  </a:cubicBezTo>
                  <a:cubicBezTo>
                    <a:pt x="1083" y="1683"/>
                    <a:pt x="1621" y="1583"/>
                    <a:pt x="2042" y="1481"/>
                  </a:cubicBezTo>
                  <a:cubicBezTo>
                    <a:pt x="2056" y="1477"/>
                    <a:pt x="2069" y="1475"/>
                    <a:pt x="2082" y="1475"/>
                  </a:cubicBezTo>
                  <a:cubicBezTo>
                    <a:pt x="2161" y="1475"/>
                    <a:pt x="2231" y="1537"/>
                    <a:pt x="2238" y="1617"/>
                  </a:cubicBezTo>
                  <a:lnTo>
                    <a:pt x="2238" y="1634"/>
                  </a:lnTo>
                  <a:cubicBezTo>
                    <a:pt x="2246" y="1804"/>
                    <a:pt x="2340" y="1966"/>
                    <a:pt x="2493" y="2059"/>
                  </a:cubicBezTo>
                  <a:cubicBezTo>
                    <a:pt x="2590" y="2111"/>
                    <a:pt x="2693" y="2137"/>
                    <a:pt x="2803" y="2137"/>
                  </a:cubicBezTo>
                  <a:cubicBezTo>
                    <a:pt x="2819" y="2137"/>
                    <a:pt x="2834" y="2137"/>
                    <a:pt x="2850" y="2136"/>
                  </a:cubicBezTo>
                  <a:lnTo>
                    <a:pt x="3174" y="2136"/>
                  </a:lnTo>
                  <a:cubicBezTo>
                    <a:pt x="3225" y="2136"/>
                    <a:pt x="3276" y="2144"/>
                    <a:pt x="3327" y="2161"/>
                  </a:cubicBezTo>
                  <a:cubicBezTo>
                    <a:pt x="3301" y="2297"/>
                    <a:pt x="3250" y="2434"/>
                    <a:pt x="3182" y="2561"/>
                  </a:cubicBezTo>
                  <a:lnTo>
                    <a:pt x="3165" y="2587"/>
                  </a:lnTo>
                  <a:lnTo>
                    <a:pt x="3199" y="2587"/>
                  </a:lnTo>
                  <a:cubicBezTo>
                    <a:pt x="3221" y="2589"/>
                    <a:pt x="3243" y="2590"/>
                    <a:pt x="3265" y="2590"/>
                  </a:cubicBezTo>
                  <a:cubicBezTo>
                    <a:pt x="3396" y="2590"/>
                    <a:pt x="3524" y="2548"/>
                    <a:pt x="3633" y="2468"/>
                  </a:cubicBezTo>
                  <a:cubicBezTo>
                    <a:pt x="3650" y="2451"/>
                    <a:pt x="3667" y="2425"/>
                    <a:pt x="3684" y="2408"/>
                  </a:cubicBezTo>
                  <a:lnTo>
                    <a:pt x="3556" y="2110"/>
                  </a:lnTo>
                  <a:cubicBezTo>
                    <a:pt x="3556" y="2110"/>
                    <a:pt x="3565" y="2076"/>
                    <a:pt x="3582" y="2025"/>
                  </a:cubicBezTo>
                  <a:cubicBezTo>
                    <a:pt x="3625" y="1736"/>
                    <a:pt x="3625" y="1447"/>
                    <a:pt x="3582" y="1166"/>
                  </a:cubicBezTo>
                  <a:cubicBezTo>
                    <a:pt x="3574" y="1149"/>
                    <a:pt x="3574" y="1132"/>
                    <a:pt x="3574" y="1124"/>
                  </a:cubicBezTo>
                  <a:cubicBezTo>
                    <a:pt x="3565" y="1115"/>
                    <a:pt x="3565" y="1098"/>
                    <a:pt x="3565" y="1089"/>
                  </a:cubicBezTo>
                  <a:cubicBezTo>
                    <a:pt x="3548" y="1047"/>
                    <a:pt x="3539" y="1004"/>
                    <a:pt x="3522" y="962"/>
                  </a:cubicBezTo>
                  <a:cubicBezTo>
                    <a:pt x="3522" y="945"/>
                    <a:pt x="3514" y="936"/>
                    <a:pt x="3514" y="919"/>
                  </a:cubicBezTo>
                  <a:cubicBezTo>
                    <a:pt x="3505" y="902"/>
                    <a:pt x="3497" y="885"/>
                    <a:pt x="3488" y="860"/>
                  </a:cubicBezTo>
                  <a:lnTo>
                    <a:pt x="3471" y="817"/>
                  </a:lnTo>
                  <a:cubicBezTo>
                    <a:pt x="3463" y="800"/>
                    <a:pt x="3454" y="783"/>
                    <a:pt x="3446" y="766"/>
                  </a:cubicBezTo>
                  <a:cubicBezTo>
                    <a:pt x="3437" y="749"/>
                    <a:pt x="3429" y="732"/>
                    <a:pt x="3420" y="715"/>
                  </a:cubicBezTo>
                  <a:cubicBezTo>
                    <a:pt x="3242" y="400"/>
                    <a:pt x="2944" y="171"/>
                    <a:pt x="2595" y="86"/>
                  </a:cubicBezTo>
                  <a:cubicBezTo>
                    <a:pt x="2417" y="35"/>
                    <a:pt x="2229" y="9"/>
                    <a:pt x="2042" y="1"/>
                  </a:cubicBezTo>
                  <a:close/>
                </a:path>
              </a:pathLst>
            </a:custGeom>
            <a:solidFill>
              <a:srgbClr val="77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5322423" y="1376464"/>
              <a:ext cx="103671" cy="118184"/>
            </a:xfrm>
            <a:custGeom>
              <a:avLst/>
              <a:gdLst/>
              <a:ahLst/>
              <a:cxnLst/>
              <a:rect l="l" t="t" r="r" b="b"/>
              <a:pathLst>
                <a:path w="936" h="1067" extrusionOk="0">
                  <a:moveTo>
                    <a:pt x="533" y="1"/>
                  </a:moveTo>
                  <a:cubicBezTo>
                    <a:pt x="403" y="1"/>
                    <a:pt x="274" y="59"/>
                    <a:pt x="187" y="160"/>
                  </a:cubicBezTo>
                  <a:cubicBezTo>
                    <a:pt x="128" y="219"/>
                    <a:pt x="85" y="296"/>
                    <a:pt x="51" y="372"/>
                  </a:cubicBezTo>
                  <a:cubicBezTo>
                    <a:pt x="43" y="398"/>
                    <a:pt x="34" y="423"/>
                    <a:pt x="34" y="440"/>
                  </a:cubicBezTo>
                  <a:cubicBezTo>
                    <a:pt x="0" y="559"/>
                    <a:pt x="0" y="687"/>
                    <a:pt x="43" y="798"/>
                  </a:cubicBezTo>
                  <a:cubicBezTo>
                    <a:pt x="77" y="891"/>
                    <a:pt x="145" y="976"/>
                    <a:pt x="230" y="1027"/>
                  </a:cubicBezTo>
                  <a:cubicBezTo>
                    <a:pt x="264" y="1044"/>
                    <a:pt x="289" y="1053"/>
                    <a:pt x="332" y="1061"/>
                  </a:cubicBezTo>
                  <a:lnTo>
                    <a:pt x="349" y="1061"/>
                  </a:lnTo>
                  <a:cubicBezTo>
                    <a:pt x="371" y="1064"/>
                    <a:pt x="392" y="1066"/>
                    <a:pt x="415" y="1066"/>
                  </a:cubicBezTo>
                  <a:cubicBezTo>
                    <a:pt x="453" y="1066"/>
                    <a:pt x="493" y="1061"/>
                    <a:pt x="536" y="1044"/>
                  </a:cubicBezTo>
                  <a:cubicBezTo>
                    <a:pt x="621" y="1019"/>
                    <a:pt x="698" y="968"/>
                    <a:pt x="757" y="900"/>
                  </a:cubicBezTo>
                  <a:cubicBezTo>
                    <a:pt x="825" y="815"/>
                    <a:pt x="876" y="721"/>
                    <a:pt x="902" y="619"/>
                  </a:cubicBezTo>
                  <a:cubicBezTo>
                    <a:pt x="910" y="568"/>
                    <a:pt x="919" y="517"/>
                    <a:pt x="919" y="457"/>
                  </a:cubicBezTo>
                  <a:cubicBezTo>
                    <a:pt x="936" y="253"/>
                    <a:pt x="800" y="66"/>
                    <a:pt x="604" y="6"/>
                  </a:cubicBezTo>
                  <a:cubicBezTo>
                    <a:pt x="581" y="3"/>
                    <a:pt x="557" y="1"/>
                    <a:pt x="533" y="1"/>
                  </a:cubicBezTo>
                  <a:close/>
                </a:path>
              </a:pathLst>
            </a:custGeom>
            <a:solidFill>
              <a:srgbClr val="FEA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5322423" y="1376464"/>
              <a:ext cx="102785" cy="118184"/>
            </a:xfrm>
            <a:custGeom>
              <a:avLst/>
              <a:gdLst/>
              <a:ahLst/>
              <a:cxnLst/>
              <a:rect l="l" t="t" r="r" b="b"/>
              <a:pathLst>
                <a:path w="928" h="1067" extrusionOk="0">
                  <a:moveTo>
                    <a:pt x="533" y="1"/>
                  </a:moveTo>
                  <a:cubicBezTo>
                    <a:pt x="403" y="1"/>
                    <a:pt x="274" y="59"/>
                    <a:pt x="187" y="160"/>
                  </a:cubicBezTo>
                  <a:cubicBezTo>
                    <a:pt x="128" y="219"/>
                    <a:pt x="85" y="296"/>
                    <a:pt x="51" y="372"/>
                  </a:cubicBezTo>
                  <a:cubicBezTo>
                    <a:pt x="43" y="398"/>
                    <a:pt x="34" y="423"/>
                    <a:pt x="34" y="440"/>
                  </a:cubicBezTo>
                  <a:cubicBezTo>
                    <a:pt x="0" y="559"/>
                    <a:pt x="0" y="687"/>
                    <a:pt x="43" y="798"/>
                  </a:cubicBezTo>
                  <a:cubicBezTo>
                    <a:pt x="77" y="891"/>
                    <a:pt x="145" y="976"/>
                    <a:pt x="230" y="1027"/>
                  </a:cubicBezTo>
                  <a:cubicBezTo>
                    <a:pt x="264" y="1044"/>
                    <a:pt x="289" y="1053"/>
                    <a:pt x="332" y="1061"/>
                  </a:cubicBezTo>
                  <a:lnTo>
                    <a:pt x="349" y="1061"/>
                  </a:lnTo>
                  <a:cubicBezTo>
                    <a:pt x="371" y="1064"/>
                    <a:pt x="392" y="1066"/>
                    <a:pt x="415" y="1066"/>
                  </a:cubicBezTo>
                  <a:cubicBezTo>
                    <a:pt x="453" y="1066"/>
                    <a:pt x="493" y="1061"/>
                    <a:pt x="536" y="1044"/>
                  </a:cubicBezTo>
                  <a:cubicBezTo>
                    <a:pt x="621" y="1019"/>
                    <a:pt x="698" y="968"/>
                    <a:pt x="757" y="900"/>
                  </a:cubicBezTo>
                  <a:cubicBezTo>
                    <a:pt x="825" y="815"/>
                    <a:pt x="876" y="721"/>
                    <a:pt x="902" y="619"/>
                  </a:cubicBezTo>
                  <a:cubicBezTo>
                    <a:pt x="910" y="568"/>
                    <a:pt x="919" y="517"/>
                    <a:pt x="919" y="457"/>
                  </a:cubicBezTo>
                  <a:cubicBezTo>
                    <a:pt x="927" y="287"/>
                    <a:pt x="834" y="117"/>
                    <a:pt x="681" y="32"/>
                  </a:cubicBezTo>
                  <a:cubicBezTo>
                    <a:pt x="655" y="24"/>
                    <a:pt x="630" y="15"/>
                    <a:pt x="604" y="6"/>
                  </a:cubicBezTo>
                  <a:cubicBezTo>
                    <a:pt x="581" y="3"/>
                    <a:pt x="557" y="1"/>
                    <a:pt x="533" y="1"/>
                  </a:cubicBezTo>
                  <a:close/>
                </a:path>
              </a:pathLst>
            </a:custGeom>
            <a:solidFill>
              <a:srgbClr val="FE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5352550" y="1398284"/>
              <a:ext cx="67896" cy="84069"/>
            </a:xfrm>
            <a:custGeom>
              <a:avLst/>
              <a:gdLst/>
              <a:ahLst/>
              <a:cxnLst/>
              <a:rect l="l" t="t" r="r" b="b"/>
              <a:pathLst>
                <a:path w="613" h="759" extrusionOk="0">
                  <a:moveTo>
                    <a:pt x="306" y="1"/>
                  </a:moveTo>
                  <a:cubicBezTo>
                    <a:pt x="194" y="1"/>
                    <a:pt x="140" y="151"/>
                    <a:pt x="94" y="337"/>
                  </a:cubicBezTo>
                  <a:cubicBezTo>
                    <a:pt x="43" y="541"/>
                    <a:pt x="0" y="720"/>
                    <a:pt x="153" y="754"/>
                  </a:cubicBezTo>
                  <a:cubicBezTo>
                    <a:pt x="168" y="757"/>
                    <a:pt x="184" y="759"/>
                    <a:pt x="200" y="759"/>
                  </a:cubicBezTo>
                  <a:cubicBezTo>
                    <a:pt x="340" y="759"/>
                    <a:pt x="516" y="631"/>
                    <a:pt x="562" y="448"/>
                  </a:cubicBezTo>
                  <a:cubicBezTo>
                    <a:pt x="613" y="235"/>
                    <a:pt x="485" y="39"/>
                    <a:pt x="341" y="5"/>
                  </a:cubicBezTo>
                  <a:cubicBezTo>
                    <a:pt x="328" y="2"/>
                    <a:pt x="317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5435399" y="1593889"/>
              <a:ext cx="201805" cy="270482"/>
            </a:xfrm>
            <a:custGeom>
              <a:avLst/>
              <a:gdLst/>
              <a:ahLst/>
              <a:cxnLst/>
              <a:rect l="l" t="t" r="r" b="b"/>
              <a:pathLst>
                <a:path w="1822" h="2442" extrusionOk="0">
                  <a:moveTo>
                    <a:pt x="1311" y="0"/>
                  </a:moveTo>
                  <a:cubicBezTo>
                    <a:pt x="1285" y="0"/>
                    <a:pt x="1268" y="9"/>
                    <a:pt x="1251" y="34"/>
                  </a:cubicBezTo>
                  <a:lnTo>
                    <a:pt x="750" y="1055"/>
                  </a:lnTo>
                  <a:lnTo>
                    <a:pt x="971" y="85"/>
                  </a:lnTo>
                  <a:cubicBezTo>
                    <a:pt x="979" y="60"/>
                    <a:pt x="954" y="26"/>
                    <a:pt x="920" y="26"/>
                  </a:cubicBezTo>
                  <a:cubicBezTo>
                    <a:pt x="894" y="26"/>
                    <a:pt x="869" y="34"/>
                    <a:pt x="860" y="60"/>
                  </a:cubicBezTo>
                  <a:cubicBezTo>
                    <a:pt x="860" y="60"/>
                    <a:pt x="639" y="493"/>
                    <a:pt x="426" y="953"/>
                  </a:cubicBezTo>
                  <a:lnTo>
                    <a:pt x="401" y="1012"/>
                  </a:lnTo>
                  <a:lnTo>
                    <a:pt x="307" y="1208"/>
                  </a:lnTo>
                  <a:cubicBezTo>
                    <a:pt x="197" y="1446"/>
                    <a:pt x="94" y="1684"/>
                    <a:pt x="1" y="1931"/>
                  </a:cubicBezTo>
                  <a:lnTo>
                    <a:pt x="35" y="1931"/>
                  </a:lnTo>
                  <a:lnTo>
                    <a:pt x="60" y="1940"/>
                  </a:lnTo>
                  <a:cubicBezTo>
                    <a:pt x="69" y="1940"/>
                    <a:pt x="86" y="1948"/>
                    <a:pt x="94" y="1948"/>
                  </a:cubicBezTo>
                  <a:lnTo>
                    <a:pt x="137" y="1965"/>
                  </a:lnTo>
                  <a:lnTo>
                    <a:pt x="180" y="1982"/>
                  </a:lnTo>
                  <a:lnTo>
                    <a:pt x="214" y="1999"/>
                  </a:lnTo>
                  <a:lnTo>
                    <a:pt x="239" y="2008"/>
                  </a:lnTo>
                  <a:lnTo>
                    <a:pt x="265" y="2025"/>
                  </a:lnTo>
                  <a:lnTo>
                    <a:pt x="290" y="2042"/>
                  </a:lnTo>
                  <a:cubicBezTo>
                    <a:pt x="316" y="2050"/>
                    <a:pt x="333" y="2059"/>
                    <a:pt x="341" y="2067"/>
                  </a:cubicBezTo>
                  <a:cubicBezTo>
                    <a:pt x="375" y="2084"/>
                    <a:pt x="401" y="2101"/>
                    <a:pt x="426" y="2118"/>
                  </a:cubicBezTo>
                  <a:lnTo>
                    <a:pt x="452" y="2144"/>
                  </a:lnTo>
                  <a:lnTo>
                    <a:pt x="477" y="2161"/>
                  </a:lnTo>
                  <a:lnTo>
                    <a:pt x="503" y="2186"/>
                  </a:lnTo>
                  <a:cubicBezTo>
                    <a:pt x="545" y="2212"/>
                    <a:pt x="579" y="2254"/>
                    <a:pt x="596" y="2271"/>
                  </a:cubicBezTo>
                  <a:cubicBezTo>
                    <a:pt x="622" y="2297"/>
                    <a:pt x="630" y="2314"/>
                    <a:pt x="647" y="2331"/>
                  </a:cubicBezTo>
                  <a:lnTo>
                    <a:pt x="673" y="2374"/>
                  </a:lnTo>
                  <a:lnTo>
                    <a:pt x="698" y="2408"/>
                  </a:lnTo>
                  <a:lnTo>
                    <a:pt x="707" y="2425"/>
                  </a:lnTo>
                  <a:lnTo>
                    <a:pt x="716" y="2442"/>
                  </a:lnTo>
                  <a:cubicBezTo>
                    <a:pt x="971" y="2305"/>
                    <a:pt x="1192" y="2118"/>
                    <a:pt x="1371" y="1889"/>
                  </a:cubicBezTo>
                  <a:cubicBezTo>
                    <a:pt x="1422" y="1812"/>
                    <a:pt x="1456" y="1735"/>
                    <a:pt x="1490" y="1650"/>
                  </a:cubicBezTo>
                  <a:cubicBezTo>
                    <a:pt x="1498" y="1633"/>
                    <a:pt x="1515" y="1599"/>
                    <a:pt x="1515" y="1582"/>
                  </a:cubicBezTo>
                  <a:cubicBezTo>
                    <a:pt x="1524" y="1574"/>
                    <a:pt x="1532" y="1565"/>
                    <a:pt x="1532" y="1548"/>
                  </a:cubicBezTo>
                  <a:lnTo>
                    <a:pt x="1549" y="1514"/>
                  </a:lnTo>
                  <a:cubicBezTo>
                    <a:pt x="1575" y="1446"/>
                    <a:pt x="1600" y="1370"/>
                    <a:pt x="1626" y="1302"/>
                  </a:cubicBezTo>
                  <a:cubicBezTo>
                    <a:pt x="1634" y="1276"/>
                    <a:pt x="1643" y="1234"/>
                    <a:pt x="1651" y="1225"/>
                  </a:cubicBezTo>
                  <a:cubicBezTo>
                    <a:pt x="1651" y="1217"/>
                    <a:pt x="1660" y="1200"/>
                    <a:pt x="1660" y="1191"/>
                  </a:cubicBezTo>
                  <a:lnTo>
                    <a:pt x="1677" y="1140"/>
                  </a:lnTo>
                  <a:cubicBezTo>
                    <a:pt x="1685" y="1097"/>
                    <a:pt x="1702" y="1055"/>
                    <a:pt x="1711" y="1012"/>
                  </a:cubicBezTo>
                  <a:lnTo>
                    <a:pt x="1719" y="987"/>
                  </a:lnTo>
                  <a:cubicBezTo>
                    <a:pt x="1736" y="944"/>
                    <a:pt x="1745" y="910"/>
                    <a:pt x="1753" y="868"/>
                  </a:cubicBezTo>
                  <a:cubicBezTo>
                    <a:pt x="1762" y="859"/>
                    <a:pt x="1762" y="842"/>
                    <a:pt x="1762" y="834"/>
                  </a:cubicBezTo>
                  <a:cubicBezTo>
                    <a:pt x="1770" y="817"/>
                    <a:pt x="1770" y="808"/>
                    <a:pt x="1779" y="791"/>
                  </a:cubicBezTo>
                  <a:cubicBezTo>
                    <a:pt x="1779" y="783"/>
                    <a:pt x="1787" y="766"/>
                    <a:pt x="1787" y="757"/>
                  </a:cubicBezTo>
                  <a:cubicBezTo>
                    <a:pt x="1796" y="715"/>
                    <a:pt x="1813" y="681"/>
                    <a:pt x="1813" y="664"/>
                  </a:cubicBezTo>
                  <a:cubicBezTo>
                    <a:pt x="1821" y="638"/>
                    <a:pt x="1813" y="613"/>
                    <a:pt x="1787" y="604"/>
                  </a:cubicBezTo>
                  <a:cubicBezTo>
                    <a:pt x="1779" y="596"/>
                    <a:pt x="1770" y="596"/>
                    <a:pt x="1762" y="596"/>
                  </a:cubicBezTo>
                  <a:cubicBezTo>
                    <a:pt x="1758" y="593"/>
                    <a:pt x="1753" y="592"/>
                    <a:pt x="1748" y="592"/>
                  </a:cubicBezTo>
                  <a:cubicBezTo>
                    <a:pt x="1733" y="592"/>
                    <a:pt x="1717" y="602"/>
                    <a:pt x="1711" y="621"/>
                  </a:cubicBezTo>
                  <a:lnTo>
                    <a:pt x="1285" y="1353"/>
                  </a:lnTo>
                  <a:lnTo>
                    <a:pt x="1668" y="332"/>
                  </a:lnTo>
                  <a:cubicBezTo>
                    <a:pt x="1677" y="298"/>
                    <a:pt x="1660" y="272"/>
                    <a:pt x="1634" y="264"/>
                  </a:cubicBezTo>
                  <a:cubicBezTo>
                    <a:pt x="1625" y="258"/>
                    <a:pt x="1615" y="255"/>
                    <a:pt x="1605" y="255"/>
                  </a:cubicBezTo>
                  <a:cubicBezTo>
                    <a:pt x="1587" y="255"/>
                    <a:pt x="1569" y="264"/>
                    <a:pt x="1558" y="281"/>
                  </a:cubicBezTo>
                  <a:lnTo>
                    <a:pt x="1030" y="1149"/>
                  </a:lnTo>
                  <a:lnTo>
                    <a:pt x="1371" y="68"/>
                  </a:lnTo>
                  <a:cubicBezTo>
                    <a:pt x="1379" y="34"/>
                    <a:pt x="1362" y="9"/>
                    <a:pt x="1337" y="0"/>
                  </a:cubicBezTo>
                  <a:close/>
                </a:path>
              </a:pathLst>
            </a:custGeom>
            <a:solidFill>
              <a:srgbClr val="FEA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1"/>
            <p:cNvSpPr/>
            <p:nvPr/>
          </p:nvSpPr>
          <p:spPr>
            <a:xfrm>
              <a:off x="5429750" y="1654808"/>
              <a:ext cx="49177" cy="153074"/>
            </a:xfrm>
            <a:custGeom>
              <a:avLst/>
              <a:gdLst/>
              <a:ahLst/>
              <a:cxnLst/>
              <a:rect l="l" t="t" r="r" b="b"/>
              <a:pathLst>
                <a:path w="444" h="1382" extrusionOk="0">
                  <a:moveTo>
                    <a:pt x="374" y="1"/>
                  </a:moveTo>
                  <a:cubicBezTo>
                    <a:pt x="244" y="1"/>
                    <a:pt x="49" y="400"/>
                    <a:pt x="18" y="828"/>
                  </a:cubicBezTo>
                  <a:cubicBezTo>
                    <a:pt x="1" y="1015"/>
                    <a:pt x="18" y="1194"/>
                    <a:pt x="52" y="1381"/>
                  </a:cubicBezTo>
                  <a:cubicBezTo>
                    <a:pt x="94" y="1245"/>
                    <a:pt x="222" y="964"/>
                    <a:pt x="358" y="658"/>
                  </a:cubicBezTo>
                  <a:cubicBezTo>
                    <a:pt x="358" y="386"/>
                    <a:pt x="443" y="37"/>
                    <a:pt x="409" y="12"/>
                  </a:cubicBezTo>
                  <a:cubicBezTo>
                    <a:pt x="398" y="4"/>
                    <a:pt x="387" y="1"/>
                    <a:pt x="374" y="1"/>
                  </a:cubicBezTo>
                  <a:close/>
                </a:path>
              </a:pathLst>
            </a:custGeom>
            <a:solidFill>
              <a:srgbClr val="F9A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1"/>
            <p:cNvSpPr/>
            <p:nvPr/>
          </p:nvSpPr>
          <p:spPr>
            <a:xfrm>
              <a:off x="5749185" y="1778528"/>
              <a:ext cx="33117" cy="33450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61" y="1"/>
                  </a:moveTo>
                  <a:cubicBezTo>
                    <a:pt x="133" y="1"/>
                    <a:pt x="106" y="14"/>
                    <a:pt x="94" y="43"/>
                  </a:cubicBezTo>
                  <a:lnTo>
                    <a:pt x="18" y="213"/>
                  </a:lnTo>
                  <a:cubicBezTo>
                    <a:pt x="1" y="239"/>
                    <a:pt x="18" y="281"/>
                    <a:pt x="43" y="290"/>
                  </a:cubicBezTo>
                  <a:cubicBezTo>
                    <a:pt x="59" y="297"/>
                    <a:pt x="74" y="302"/>
                    <a:pt x="88" y="302"/>
                  </a:cubicBezTo>
                  <a:cubicBezTo>
                    <a:pt x="106" y="302"/>
                    <a:pt x="123" y="295"/>
                    <a:pt x="137" y="281"/>
                  </a:cubicBezTo>
                  <a:lnTo>
                    <a:pt x="273" y="145"/>
                  </a:lnTo>
                  <a:cubicBezTo>
                    <a:pt x="298" y="111"/>
                    <a:pt x="290" y="60"/>
                    <a:pt x="256" y="43"/>
                  </a:cubicBezTo>
                  <a:lnTo>
                    <a:pt x="196" y="9"/>
                  </a:lnTo>
                  <a:cubicBezTo>
                    <a:pt x="186" y="4"/>
                    <a:pt x="173" y="1"/>
                    <a:pt x="161" y="1"/>
                  </a:cubicBezTo>
                  <a:close/>
                </a:path>
              </a:pathLst>
            </a:custGeom>
            <a:solidFill>
              <a:srgbClr val="FEA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1"/>
            <p:cNvSpPr/>
            <p:nvPr/>
          </p:nvSpPr>
          <p:spPr>
            <a:xfrm>
              <a:off x="5756717" y="1801234"/>
              <a:ext cx="36883" cy="30238"/>
            </a:xfrm>
            <a:custGeom>
              <a:avLst/>
              <a:gdLst/>
              <a:ahLst/>
              <a:cxnLst/>
              <a:rect l="l" t="t" r="r" b="b"/>
              <a:pathLst>
                <a:path w="333" h="273" extrusionOk="0">
                  <a:moveTo>
                    <a:pt x="197" y="1"/>
                  </a:moveTo>
                  <a:cubicBezTo>
                    <a:pt x="173" y="1"/>
                    <a:pt x="150" y="11"/>
                    <a:pt x="137" y="34"/>
                  </a:cubicBezTo>
                  <a:lnTo>
                    <a:pt x="26" y="161"/>
                  </a:lnTo>
                  <a:cubicBezTo>
                    <a:pt x="1" y="187"/>
                    <a:pt x="9" y="229"/>
                    <a:pt x="35" y="255"/>
                  </a:cubicBezTo>
                  <a:cubicBezTo>
                    <a:pt x="51" y="265"/>
                    <a:pt x="73" y="273"/>
                    <a:pt x="96" y="273"/>
                  </a:cubicBezTo>
                  <a:cubicBezTo>
                    <a:pt x="110" y="273"/>
                    <a:pt x="124" y="270"/>
                    <a:pt x="137" y="263"/>
                  </a:cubicBezTo>
                  <a:lnTo>
                    <a:pt x="282" y="178"/>
                  </a:lnTo>
                  <a:cubicBezTo>
                    <a:pt x="324" y="153"/>
                    <a:pt x="333" y="102"/>
                    <a:pt x="299" y="68"/>
                  </a:cubicBezTo>
                  <a:lnTo>
                    <a:pt x="256" y="25"/>
                  </a:lnTo>
                  <a:cubicBezTo>
                    <a:pt x="240" y="9"/>
                    <a:pt x="218" y="1"/>
                    <a:pt x="197" y="1"/>
                  </a:cubicBezTo>
                  <a:close/>
                </a:path>
              </a:pathLst>
            </a:custGeom>
            <a:solidFill>
              <a:srgbClr val="FEA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1"/>
            <p:cNvSpPr/>
            <p:nvPr/>
          </p:nvSpPr>
          <p:spPr>
            <a:xfrm>
              <a:off x="5768014" y="1825602"/>
              <a:ext cx="35000" cy="28023"/>
            </a:xfrm>
            <a:custGeom>
              <a:avLst/>
              <a:gdLst/>
              <a:ahLst/>
              <a:cxnLst/>
              <a:rect l="l" t="t" r="r" b="b"/>
              <a:pathLst>
                <a:path w="316" h="253" extrusionOk="0">
                  <a:moveTo>
                    <a:pt x="185" y="1"/>
                  </a:moveTo>
                  <a:cubicBezTo>
                    <a:pt x="163" y="1"/>
                    <a:pt x="141" y="9"/>
                    <a:pt x="128" y="26"/>
                  </a:cubicBezTo>
                  <a:lnTo>
                    <a:pt x="26" y="137"/>
                  </a:lnTo>
                  <a:cubicBezTo>
                    <a:pt x="1" y="162"/>
                    <a:pt x="1" y="196"/>
                    <a:pt x="26" y="222"/>
                  </a:cubicBezTo>
                  <a:cubicBezTo>
                    <a:pt x="43" y="245"/>
                    <a:pt x="68" y="252"/>
                    <a:pt x="93" y="252"/>
                  </a:cubicBezTo>
                  <a:cubicBezTo>
                    <a:pt x="105" y="252"/>
                    <a:pt x="117" y="250"/>
                    <a:pt x="128" y="247"/>
                  </a:cubicBezTo>
                  <a:lnTo>
                    <a:pt x="265" y="179"/>
                  </a:lnTo>
                  <a:cubicBezTo>
                    <a:pt x="299" y="154"/>
                    <a:pt x="316" y="103"/>
                    <a:pt x="282" y="69"/>
                  </a:cubicBezTo>
                  <a:lnTo>
                    <a:pt x="248" y="26"/>
                  </a:lnTo>
                  <a:cubicBezTo>
                    <a:pt x="231" y="9"/>
                    <a:pt x="207" y="1"/>
                    <a:pt x="185" y="1"/>
                  </a:cubicBezTo>
                  <a:close/>
                </a:path>
              </a:pathLst>
            </a:custGeom>
            <a:solidFill>
              <a:srgbClr val="FEA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1"/>
            <p:cNvSpPr/>
            <p:nvPr/>
          </p:nvSpPr>
          <p:spPr>
            <a:xfrm>
              <a:off x="5780309" y="1849194"/>
              <a:ext cx="29351" cy="23703"/>
            </a:xfrm>
            <a:custGeom>
              <a:avLst/>
              <a:gdLst/>
              <a:ahLst/>
              <a:cxnLst/>
              <a:rect l="l" t="t" r="r" b="b"/>
              <a:pathLst>
                <a:path w="265" h="214" extrusionOk="0">
                  <a:moveTo>
                    <a:pt x="154" y="0"/>
                  </a:moveTo>
                  <a:cubicBezTo>
                    <a:pt x="134" y="0"/>
                    <a:pt x="115" y="9"/>
                    <a:pt x="103" y="26"/>
                  </a:cubicBezTo>
                  <a:lnTo>
                    <a:pt x="26" y="111"/>
                  </a:lnTo>
                  <a:cubicBezTo>
                    <a:pt x="0" y="137"/>
                    <a:pt x="0" y="171"/>
                    <a:pt x="26" y="196"/>
                  </a:cubicBezTo>
                  <a:cubicBezTo>
                    <a:pt x="42" y="207"/>
                    <a:pt x="61" y="214"/>
                    <a:pt x="79" y="214"/>
                  </a:cubicBezTo>
                  <a:cubicBezTo>
                    <a:pt x="90" y="214"/>
                    <a:pt x="101" y="211"/>
                    <a:pt x="111" y="205"/>
                  </a:cubicBezTo>
                  <a:lnTo>
                    <a:pt x="222" y="154"/>
                  </a:lnTo>
                  <a:cubicBezTo>
                    <a:pt x="256" y="137"/>
                    <a:pt x="264" y="86"/>
                    <a:pt x="239" y="60"/>
                  </a:cubicBezTo>
                  <a:lnTo>
                    <a:pt x="205" y="26"/>
                  </a:lnTo>
                  <a:cubicBezTo>
                    <a:pt x="192" y="9"/>
                    <a:pt x="173" y="0"/>
                    <a:pt x="154" y="0"/>
                  </a:cubicBezTo>
                  <a:close/>
                </a:path>
              </a:pathLst>
            </a:custGeom>
            <a:solidFill>
              <a:srgbClr val="FEA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1"/>
            <p:cNvSpPr/>
            <p:nvPr/>
          </p:nvSpPr>
          <p:spPr>
            <a:xfrm>
              <a:off x="5339369" y="1138770"/>
              <a:ext cx="392090" cy="245117"/>
            </a:xfrm>
            <a:custGeom>
              <a:avLst/>
              <a:gdLst/>
              <a:ahLst/>
              <a:cxnLst/>
              <a:rect l="l" t="t" r="r" b="b"/>
              <a:pathLst>
                <a:path w="3540" h="2213" extrusionOk="0">
                  <a:moveTo>
                    <a:pt x="1472" y="0"/>
                  </a:moveTo>
                  <a:cubicBezTo>
                    <a:pt x="1327" y="0"/>
                    <a:pt x="1191" y="9"/>
                    <a:pt x="1055" y="43"/>
                  </a:cubicBezTo>
                  <a:cubicBezTo>
                    <a:pt x="655" y="119"/>
                    <a:pt x="375" y="204"/>
                    <a:pt x="196" y="332"/>
                  </a:cubicBezTo>
                  <a:cubicBezTo>
                    <a:pt x="111" y="383"/>
                    <a:pt x="43" y="460"/>
                    <a:pt x="0" y="545"/>
                  </a:cubicBezTo>
                  <a:cubicBezTo>
                    <a:pt x="349" y="630"/>
                    <a:pt x="647" y="859"/>
                    <a:pt x="825" y="1166"/>
                  </a:cubicBezTo>
                  <a:cubicBezTo>
                    <a:pt x="876" y="1259"/>
                    <a:pt x="910" y="1353"/>
                    <a:pt x="944" y="1446"/>
                  </a:cubicBezTo>
                  <a:cubicBezTo>
                    <a:pt x="961" y="1506"/>
                    <a:pt x="979" y="1566"/>
                    <a:pt x="987" y="1617"/>
                  </a:cubicBezTo>
                  <a:cubicBezTo>
                    <a:pt x="996" y="1625"/>
                    <a:pt x="1064" y="1668"/>
                    <a:pt x="1174" y="1727"/>
                  </a:cubicBezTo>
                  <a:cubicBezTo>
                    <a:pt x="1421" y="1863"/>
                    <a:pt x="1676" y="1974"/>
                    <a:pt x="1948" y="2059"/>
                  </a:cubicBezTo>
                  <a:cubicBezTo>
                    <a:pt x="2241" y="2162"/>
                    <a:pt x="2548" y="2213"/>
                    <a:pt x="2856" y="2213"/>
                  </a:cubicBezTo>
                  <a:cubicBezTo>
                    <a:pt x="2879" y="2213"/>
                    <a:pt x="2903" y="2213"/>
                    <a:pt x="2927" y="2212"/>
                  </a:cubicBezTo>
                  <a:cubicBezTo>
                    <a:pt x="2969" y="2195"/>
                    <a:pt x="3020" y="2178"/>
                    <a:pt x="3063" y="2152"/>
                  </a:cubicBezTo>
                  <a:lnTo>
                    <a:pt x="3173" y="2178"/>
                  </a:lnTo>
                  <a:cubicBezTo>
                    <a:pt x="3258" y="2025"/>
                    <a:pt x="3326" y="1872"/>
                    <a:pt x="3377" y="1710"/>
                  </a:cubicBezTo>
                  <a:cubicBezTo>
                    <a:pt x="3446" y="1489"/>
                    <a:pt x="3505" y="1259"/>
                    <a:pt x="3539" y="1038"/>
                  </a:cubicBezTo>
                  <a:lnTo>
                    <a:pt x="3539" y="1038"/>
                  </a:lnTo>
                  <a:cubicBezTo>
                    <a:pt x="3522" y="1055"/>
                    <a:pt x="3514" y="1072"/>
                    <a:pt x="3488" y="1081"/>
                  </a:cubicBezTo>
                  <a:lnTo>
                    <a:pt x="3488" y="1055"/>
                  </a:lnTo>
                  <a:cubicBezTo>
                    <a:pt x="3497" y="910"/>
                    <a:pt x="3369" y="655"/>
                    <a:pt x="3258" y="477"/>
                  </a:cubicBezTo>
                  <a:cubicBezTo>
                    <a:pt x="3233" y="451"/>
                    <a:pt x="3199" y="434"/>
                    <a:pt x="3165" y="409"/>
                  </a:cubicBezTo>
                  <a:lnTo>
                    <a:pt x="3165" y="409"/>
                  </a:lnTo>
                  <a:cubicBezTo>
                    <a:pt x="3190" y="570"/>
                    <a:pt x="3207" y="868"/>
                    <a:pt x="3148" y="1013"/>
                  </a:cubicBezTo>
                  <a:cubicBezTo>
                    <a:pt x="2867" y="528"/>
                    <a:pt x="2289" y="9"/>
                    <a:pt x="1472" y="0"/>
                  </a:cubicBezTo>
                  <a:close/>
                </a:path>
              </a:pathLst>
            </a:custGeom>
            <a:solidFill>
              <a:srgbClr val="743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1"/>
            <p:cNvSpPr/>
            <p:nvPr/>
          </p:nvSpPr>
          <p:spPr>
            <a:xfrm>
              <a:off x="5051945" y="1305466"/>
              <a:ext cx="291299" cy="111316"/>
            </a:xfrm>
            <a:custGeom>
              <a:avLst/>
              <a:gdLst/>
              <a:ahLst/>
              <a:cxnLst/>
              <a:rect l="l" t="t" r="r" b="b"/>
              <a:pathLst>
                <a:path w="2630" h="1005" extrusionOk="0">
                  <a:moveTo>
                    <a:pt x="2485" y="1"/>
                  </a:moveTo>
                  <a:cubicBezTo>
                    <a:pt x="1662" y="327"/>
                    <a:pt x="1050" y="408"/>
                    <a:pt x="630" y="408"/>
                  </a:cubicBezTo>
                  <a:cubicBezTo>
                    <a:pt x="317" y="408"/>
                    <a:pt x="110" y="363"/>
                    <a:pt x="1" y="341"/>
                  </a:cubicBezTo>
                  <a:lnTo>
                    <a:pt x="1" y="341"/>
                  </a:lnTo>
                  <a:cubicBezTo>
                    <a:pt x="25" y="558"/>
                    <a:pt x="304" y="634"/>
                    <a:pt x="676" y="634"/>
                  </a:cubicBezTo>
                  <a:cubicBezTo>
                    <a:pt x="1092" y="634"/>
                    <a:pt x="1624" y="538"/>
                    <a:pt x="2042" y="435"/>
                  </a:cubicBezTo>
                  <a:cubicBezTo>
                    <a:pt x="2057" y="431"/>
                    <a:pt x="2071" y="429"/>
                    <a:pt x="2086" y="429"/>
                  </a:cubicBezTo>
                  <a:cubicBezTo>
                    <a:pt x="2163" y="429"/>
                    <a:pt x="2231" y="485"/>
                    <a:pt x="2238" y="571"/>
                  </a:cubicBezTo>
                  <a:lnTo>
                    <a:pt x="2238" y="579"/>
                  </a:lnTo>
                  <a:cubicBezTo>
                    <a:pt x="2246" y="758"/>
                    <a:pt x="2340" y="920"/>
                    <a:pt x="2493" y="1005"/>
                  </a:cubicBezTo>
                  <a:cubicBezTo>
                    <a:pt x="2527" y="928"/>
                    <a:pt x="2570" y="860"/>
                    <a:pt x="2629" y="792"/>
                  </a:cubicBezTo>
                  <a:cubicBezTo>
                    <a:pt x="2493" y="579"/>
                    <a:pt x="2510" y="256"/>
                    <a:pt x="2485" y="1"/>
                  </a:cubicBezTo>
                  <a:close/>
                </a:path>
              </a:pathLst>
            </a:custGeom>
            <a:solidFill>
              <a:srgbClr val="5E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1"/>
            <p:cNvSpPr/>
            <p:nvPr/>
          </p:nvSpPr>
          <p:spPr>
            <a:xfrm>
              <a:off x="4939855" y="4690001"/>
              <a:ext cx="336489" cy="10522"/>
            </a:xfrm>
            <a:custGeom>
              <a:avLst/>
              <a:gdLst/>
              <a:ahLst/>
              <a:cxnLst/>
              <a:rect l="l" t="t" r="r" b="b"/>
              <a:pathLst>
                <a:path w="3038" h="95" extrusionOk="0">
                  <a:moveTo>
                    <a:pt x="0" y="1"/>
                  </a:moveTo>
                  <a:cubicBezTo>
                    <a:pt x="9" y="35"/>
                    <a:pt x="9" y="60"/>
                    <a:pt x="17" y="94"/>
                  </a:cubicBezTo>
                  <a:lnTo>
                    <a:pt x="3037" y="94"/>
                  </a:lnTo>
                  <a:cubicBezTo>
                    <a:pt x="3037" y="60"/>
                    <a:pt x="3037" y="35"/>
                    <a:pt x="3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1"/>
            <p:cNvSpPr/>
            <p:nvPr/>
          </p:nvSpPr>
          <p:spPr>
            <a:xfrm>
              <a:off x="4310400" y="4490298"/>
              <a:ext cx="283767" cy="210227"/>
            </a:xfrm>
            <a:custGeom>
              <a:avLst/>
              <a:gdLst/>
              <a:ahLst/>
              <a:cxnLst/>
              <a:rect l="l" t="t" r="r" b="b"/>
              <a:pathLst>
                <a:path w="2562" h="1898" extrusionOk="0">
                  <a:moveTo>
                    <a:pt x="60" y="0"/>
                  </a:moveTo>
                  <a:cubicBezTo>
                    <a:pt x="35" y="51"/>
                    <a:pt x="18" y="102"/>
                    <a:pt x="1" y="154"/>
                  </a:cubicBezTo>
                  <a:lnTo>
                    <a:pt x="1362" y="1897"/>
                  </a:lnTo>
                  <a:lnTo>
                    <a:pt x="2561" y="1897"/>
                  </a:lnTo>
                  <a:lnTo>
                    <a:pt x="2561" y="1872"/>
                  </a:lnTo>
                  <a:cubicBezTo>
                    <a:pt x="2561" y="1846"/>
                    <a:pt x="2561" y="1829"/>
                    <a:pt x="2553" y="1812"/>
                  </a:cubicBezTo>
                  <a:lnTo>
                    <a:pt x="1438" y="181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1"/>
            <p:cNvSpPr/>
            <p:nvPr/>
          </p:nvSpPr>
          <p:spPr>
            <a:xfrm>
              <a:off x="4455497" y="2501246"/>
              <a:ext cx="790716" cy="1976003"/>
            </a:xfrm>
            <a:custGeom>
              <a:avLst/>
              <a:gdLst/>
              <a:ahLst/>
              <a:cxnLst/>
              <a:rect l="l" t="t" r="r" b="b"/>
              <a:pathLst>
                <a:path w="7139" h="17840" extrusionOk="0">
                  <a:moveTo>
                    <a:pt x="2910" y="0"/>
                  </a:moveTo>
                  <a:lnTo>
                    <a:pt x="2910" y="0"/>
                  </a:lnTo>
                  <a:cubicBezTo>
                    <a:pt x="4935" y="2170"/>
                    <a:pt x="5836" y="5019"/>
                    <a:pt x="5394" y="7827"/>
                  </a:cubicBezTo>
                  <a:cubicBezTo>
                    <a:pt x="5215" y="8967"/>
                    <a:pt x="5122" y="9681"/>
                    <a:pt x="5122" y="9681"/>
                  </a:cubicBezTo>
                  <a:cubicBezTo>
                    <a:pt x="5122" y="9681"/>
                    <a:pt x="1608" y="11757"/>
                    <a:pt x="1" y="17780"/>
                  </a:cubicBezTo>
                  <a:cubicBezTo>
                    <a:pt x="188" y="17822"/>
                    <a:pt x="383" y="17839"/>
                    <a:pt x="571" y="17839"/>
                  </a:cubicBezTo>
                  <a:cubicBezTo>
                    <a:pt x="571" y="17839"/>
                    <a:pt x="571" y="17839"/>
                    <a:pt x="571" y="17839"/>
                  </a:cubicBezTo>
                  <a:cubicBezTo>
                    <a:pt x="925" y="17839"/>
                    <a:pt x="6151" y="9894"/>
                    <a:pt x="6151" y="9894"/>
                  </a:cubicBezTo>
                  <a:lnTo>
                    <a:pt x="6253" y="9477"/>
                  </a:lnTo>
                  <a:cubicBezTo>
                    <a:pt x="6253" y="9477"/>
                    <a:pt x="7138" y="4041"/>
                    <a:pt x="6764" y="1514"/>
                  </a:cubicBezTo>
                  <a:cubicBezTo>
                    <a:pt x="5981" y="1310"/>
                    <a:pt x="4739" y="885"/>
                    <a:pt x="2910" y="0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1"/>
            <p:cNvSpPr/>
            <p:nvPr/>
          </p:nvSpPr>
          <p:spPr>
            <a:xfrm>
              <a:off x="4981279" y="2043248"/>
              <a:ext cx="163149" cy="222522"/>
            </a:xfrm>
            <a:custGeom>
              <a:avLst/>
              <a:gdLst/>
              <a:ahLst/>
              <a:cxnLst/>
              <a:rect l="l" t="t" r="r" b="b"/>
              <a:pathLst>
                <a:path w="1473" h="2009" extrusionOk="0">
                  <a:moveTo>
                    <a:pt x="1472" y="1"/>
                  </a:moveTo>
                  <a:cubicBezTo>
                    <a:pt x="1472" y="1"/>
                    <a:pt x="451" y="350"/>
                    <a:pt x="1" y="1234"/>
                  </a:cubicBezTo>
                  <a:cubicBezTo>
                    <a:pt x="128" y="1507"/>
                    <a:pt x="264" y="1762"/>
                    <a:pt x="426" y="2009"/>
                  </a:cubicBezTo>
                  <a:cubicBezTo>
                    <a:pt x="205" y="1609"/>
                    <a:pt x="383" y="937"/>
                    <a:pt x="664" y="664"/>
                  </a:cubicBezTo>
                  <a:cubicBezTo>
                    <a:pt x="919" y="426"/>
                    <a:pt x="1183" y="205"/>
                    <a:pt x="1472" y="1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1"/>
            <p:cNvSpPr/>
            <p:nvPr/>
          </p:nvSpPr>
          <p:spPr>
            <a:xfrm>
              <a:off x="4687320" y="1924622"/>
              <a:ext cx="659687" cy="1203324"/>
            </a:xfrm>
            <a:custGeom>
              <a:avLst/>
              <a:gdLst/>
              <a:ahLst/>
              <a:cxnLst/>
              <a:rect l="l" t="t" r="r" b="b"/>
              <a:pathLst>
                <a:path w="5956" h="10864" extrusionOk="0">
                  <a:moveTo>
                    <a:pt x="5955" y="10004"/>
                  </a:moveTo>
                  <a:cubicBezTo>
                    <a:pt x="5955" y="10157"/>
                    <a:pt x="5955" y="10285"/>
                    <a:pt x="5947" y="10387"/>
                  </a:cubicBezTo>
                  <a:cubicBezTo>
                    <a:pt x="5879" y="10421"/>
                    <a:pt x="5802" y="10455"/>
                    <a:pt x="5734" y="10481"/>
                  </a:cubicBezTo>
                  <a:cubicBezTo>
                    <a:pt x="5632" y="10515"/>
                    <a:pt x="5530" y="10549"/>
                    <a:pt x="5419" y="10566"/>
                  </a:cubicBezTo>
                  <a:cubicBezTo>
                    <a:pt x="4118" y="10863"/>
                    <a:pt x="2161" y="10421"/>
                    <a:pt x="1098" y="10123"/>
                  </a:cubicBezTo>
                  <a:lnTo>
                    <a:pt x="1089" y="10123"/>
                  </a:lnTo>
                  <a:lnTo>
                    <a:pt x="783" y="10038"/>
                  </a:lnTo>
                  <a:lnTo>
                    <a:pt x="766" y="10038"/>
                  </a:lnTo>
                  <a:lnTo>
                    <a:pt x="536" y="9970"/>
                  </a:lnTo>
                  <a:lnTo>
                    <a:pt x="68" y="9843"/>
                  </a:lnTo>
                  <a:cubicBezTo>
                    <a:pt x="68" y="9843"/>
                    <a:pt x="51" y="9655"/>
                    <a:pt x="34" y="9358"/>
                  </a:cubicBezTo>
                  <a:cubicBezTo>
                    <a:pt x="17" y="9068"/>
                    <a:pt x="0" y="8643"/>
                    <a:pt x="0" y="8192"/>
                  </a:cubicBezTo>
                  <a:lnTo>
                    <a:pt x="0" y="8022"/>
                  </a:lnTo>
                  <a:lnTo>
                    <a:pt x="0" y="7988"/>
                  </a:lnTo>
                  <a:lnTo>
                    <a:pt x="0" y="7835"/>
                  </a:lnTo>
                  <a:lnTo>
                    <a:pt x="0" y="7818"/>
                  </a:lnTo>
                  <a:cubicBezTo>
                    <a:pt x="9" y="7571"/>
                    <a:pt x="26" y="7307"/>
                    <a:pt x="60" y="7061"/>
                  </a:cubicBezTo>
                  <a:lnTo>
                    <a:pt x="60" y="7027"/>
                  </a:lnTo>
                  <a:cubicBezTo>
                    <a:pt x="60" y="7001"/>
                    <a:pt x="68" y="6976"/>
                    <a:pt x="68" y="6950"/>
                  </a:cubicBezTo>
                  <a:lnTo>
                    <a:pt x="77" y="6882"/>
                  </a:lnTo>
                  <a:lnTo>
                    <a:pt x="94" y="6797"/>
                  </a:lnTo>
                  <a:cubicBezTo>
                    <a:pt x="94" y="6772"/>
                    <a:pt x="102" y="6746"/>
                    <a:pt x="102" y="6720"/>
                  </a:cubicBezTo>
                  <a:cubicBezTo>
                    <a:pt x="111" y="6695"/>
                    <a:pt x="111" y="6686"/>
                    <a:pt x="111" y="6669"/>
                  </a:cubicBezTo>
                  <a:lnTo>
                    <a:pt x="136" y="6576"/>
                  </a:lnTo>
                  <a:cubicBezTo>
                    <a:pt x="136" y="6567"/>
                    <a:pt x="136" y="6559"/>
                    <a:pt x="136" y="6550"/>
                  </a:cubicBezTo>
                  <a:cubicBezTo>
                    <a:pt x="145" y="6516"/>
                    <a:pt x="153" y="6474"/>
                    <a:pt x="162" y="6440"/>
                  </a:cubicBezTo>
                  <a:cubicBezTo>
                    <a:pt x="162" y="6423"/>
                    <a:pt x="171" y="6414"/>
                    <a:pt x="171" y="6406"/>
                  </a:cubicBezTo>
                  <a:cubicBezTo>
                    <a:pt x="179" y="6372"/>
                    <a:pt x="188" y="6346"/>
                    <a:pt x="196" y="6312"/>
                  </a:cubicBezTo>
                  <a:cubicBezTo>
                    <a:pt x="196" y="6304"/>
                    <a:pt x="196" y="6295"/>
                    <a:pt x="196" y="6295"/>
                  </a:cubicBezTo>
                  <a:cubicBezTo>
                    <a:pt x="205" y="6253"/>
                    <a:pt x="213" y="6219"/>
                    <a:pt x="230" y="6185"/>
                  </a:cubicBezTo>
                  <a:cubicBezTo>
                    <a:pt x="230" y="6176"/>
                    <a:pt x="230" y="6176"/>
                    <a:pt x="230" y="6168"/>
                  </a:cubicBezTo>
                  <a:cubicBezTo>
                    <a:pt x="239" y="6142"/>
                    <a:pt x="256" y="6108"/>
                    <a:pt x="264" y="6074"/>
                  </a:cubicBezTo>
                  <a:lnTo>
                    <a:pt x="273" y="6057"/>
                  </a:lnTo>
                  <a:cubicBezTo>
                    <a:pt x="281" y="6023"/>
                    <a:pt x="298" y="5997"/>
                    <a:pt x="307" y="5963"/>
                  </a:cubicBezTo>
                  <a:cubicBezTo>
                    <a:pt x="655" y="5223"/>
                    <a:pt x="911" y="4441"/>
                    <a:pt x="1072" y="3641"/>
                  </a:cubicBezTo>
                  <a:cubicBezTo>
                    <a:pt x="1072" y="3607"/>
                    <a:pt x="1081" y="3590"/>
                    <a:pt x="1089" y="3573"/>
                  </a:cubicBezTo>
                  <a:cubicBezTo>
                    <a:pt x="1089" y="3564"/>
                    <a:pt x="1089" y="3556"/>
                    <a:pt x="1089" y="3547"/>
                  </a:cubicBezTo>
                  <a:cubicBezTo>
                    <a:pt x="1089" y="3522"/>
                    <a:pt x="1089" y="3496"/>
                    <a:pt x="1098" y="3471"/>
                  </a:cubicBezTo>
                  <a:cubicBezTo>
                    <a:pt x="1098" y="3445"/>
                    <a:pt x="1106" y="3428"/>
                    <a:pt x="1106" y="3403"/>
                  </a:cubicBezTo>
                  <a:lnTo>
                    <a:pt x="1106" y="3386"/>
                  </a:lnTo>
                  <a:cubicBezTo>
                    <a:pt x="1106" y="3360"/>
                    <a:pt x="1106" y="3343"/>
                    <a:pt x="1115" y="3318"/>
                  </a:cubicBezTo>
                  <a:lnTo>
                    <a:pt x="1115" y="3284"/>
                  </a:lnTo>
                  <a:cubicBezTo>
                    <a:pt x="1115" y="3275"/>
                    <a:pt x="1115" y="3267"/>
                    <a:pt x="1115" y="3258"/>
                  </a:cubicBezTo>
                  <a:lnTo>
                    <a:pt x="1115" y="3207"/>
                  </a:lnTo>
                  <a:lnTo>
                    <a:pt x="1115" y="3173"/>
                  </a:lnTo>
                  <a:cubicBezTo>
                    <a:pt x="1115" y="3165"/>
                    <a:pt x="1115" y="3156"/>
                    <a:pt x="1115" y="3148"/>
                  </a:cubicBezTo>
                  <a:lnTo>
                    <a:pt x="1115" y="3122"/>
                  </a:lnTo>
                  <a:lnTo>
                    <a:pt x="1115" y="3071"/>
                  </a:lnTo>
                  <a:lnTo>
                    <a:pt x="1123" y="2986"/>
                  </a:lnTo>
                  <a:cubicBezTo>
                    <a:pt x="1123" y="2935"/>
                    <a:pt x="1123" y="2892"/>
                    <a:pt x="1132" y="2850"/>
                  </a:cubicBezTo>
                  <a:cubicBezTo>
                    <a:pt x="1140" y="2807"/>
                    <a:pt x="1132" y="2756"/>
                    <a:pt x="1132" y="2705"/>
                  </a:cubicBezTo>
                  <a:lnTo>
                    <a:pt x="1132" y="2569"/>
                  </a:lnTo>
                  <a:lnTo>
                    <a:pt x="1132" y="2237"/>
                  </a:lnTo>
                  <a:lnTo>
                    <a:pt x="1132" y="2008"/>
                  </a:lnTo>
                  <a:lnTo>
                    <a:pt x="1123" y="1812"/>
                  </a:lnTo>
                  <a:lnTo>
                    <a:pt x="1123" y="1786"/>
                  </a:lnTo>
                  <a:lnTo>
                    <a:pt x="1123" y="1701"/>
                  </a:lnTo>
                  <a:lnTo>
                    <a:pt x="1123" y="1633"/>
                  </a:lnTo>
                  <a:lnTo>
                    <a:pt x="1123" y="1523"/>
                  </a:lnTo>
                  <a:cubicBezTo>
                    <a:pt x="1123" y="1489"/>
                    <a:pt x="1123" y="1446"/>
                    <a:pt x="1115" y="1404"/>
                  </a:cubicBezTo>
                  <a:lnTo>
                    <a:pt x="1115" y="1387"/>
                  </a:lnTo>
                  <a:cubicBezTo>
                    <a:pt x="1115" y="1336"/>
                    <a:pt x="1106" y="1276"/>
                    <a:pt x="1106" y="1225"/>
                  </a:cubicBezTo>
                  <a:cubicBezTo>
                    <a:pt x="1106" y="1191"/>
                    <a:pt x="1106" y="1157"/>
                    <a:pt x="1098" y="1123"/>
                  </a:cubicBezTo>
                  <a:lnTo>
                    <a:pt x="1098" y="1106"/>
                  </a:lnTo>
                  <a:lnTo>
                    <a:pt x="1089" y="1029"/>
                  </a:lnTo>
                  <a:cubicBezTo>
                    <a:pt x="1089" y="978"/>
                    <a:pt x="1081" y="927"/>
                    <a:pt x="1081" y="876"/>
                  </a:cubicBezTo>
                  <a:cubicBezTo>
                    <a:pt x="1081" y="868"/>
                    <a:pt x="1081" y="859"/>
                    <a:pt x="1081" y="842"/>
                  </a:cubicBezTo>
                  <a:lnTo>
                    <a:pt x="1081" y="817"/>
                  </a:lnTo>
                  <a:cubicBezTo>
                    <a:pt x="1081" y="783"/>
                    <a:pt x="1081" y="749"/>
                    <a:pt x="1072" y="715"/>
                  </a:cubicBezTo>
                  <a:cubicBezTo>
                    <a:pt x="1064" y="689"/>
                    <a:pt x="1064" y="621"/>
                    <a:pt x="1064" y="578"/>
                  </a:cubicBezTo>
                  <a:cubicBezTo>
                    <a:pt x="1055" y="527"/>
                    <a:pt x="1055" y="459"/>
                    <a:pt x="1047" y="400"/>
                  </a:cubicBezTo>
                  <a:cubicBezTo>
                    <a:pt x="1047" y="340"/>
                    <a:pt x="1038" y="298"/>
                    <a:pt x="1030" y="247"/>
                  </a:cubicBezTo>
                  <a:cubicBezTo>
                    <a:pt x="1030" y="162"/>
                    <a:pt x="1021" y="77"/>
                    <a:pt x="1013" y="0"/>
                  </a:cubicBezTo>
                  <a:cubicBezTo>
                    <a:pt x="1251" y="43"/>
                    <a:pt x="1489" y="77"/>
                    <a:pt x="1727" y="85"/>
                  </a:cubicBezTo>
                  <a:cubicBezTo>
                    <a:pt x="1974" y="851"/>
                    <a:pt x="2263" y="1591"/>
                    <a:pt x="2612" y="2314"/>
                  </a:cubicBezTo>
                  <a:cubicBezTo>
                    <a:pt x="2740" y="2586"/>
                    <a:pt x="2876" y="2841"/>
                    <a:pt x="3037" y="3088"/>
                  </a:cubicBezTo>
                  <a:cubicBezTo>
                    <a:pt x="3148" y="3275"/>
                    <a:pt x="3327" y="3394"/>
                    <a:pt x="3633" y="3394"/>
                  </a:cubicBezTo>
                  <a:cubicBezTo>
                    <a:pt x="3692" y="3394"/>
                    <a:pt x="3760" y="3386"/>
                    <a:pt x="3820" y="3369"/>
                  </a:cubicBezTo>
                  <a:cubicBezTo>
                    <a:pt x="4279" y="3241"/>
                    <a:pt x="4892" y="2697"/>
                    <a:pt x="5479" y="2059"/>
                  </a:cubicBezTo>
                  <a:cubicBezTo>
                    <a:pt x="5530" y="2314"/>
                    <a:pt x="5589" y="2586"/>
                    <a:pt x="5649" y="2858"/>
                  </a:cubicBezTo>
                  <a:lnTo>
                    <a:pt x="5632" y="2943"/>
                  </a:lnTo>
                  <a:cubicBezTo>
                    <a:pt x="5623" y="2977"/>
                    <a:pt x="5623" y="3003"/>
                    <a:pt x="5615" y="3028"/>
                  </a:cubicBezTo>
                  <a:cubicBezTo>
                    <a:pt x="5606" y="3046"/>
                    <a:pt x="5606" y="3080"/>
                    <a:pt x="5598" y="3105"/>
                  </a:cubicBezTo>
                  <a:cubicBezTo>
                    <a:pt x="5598" y="3131"/>
                    <a:pt x="5589" y="3156"/>
                    <a:pt x="5581" y="3182"/>
                  </a:cubicBezTo>
                  <a:cubicBezTo>
                    <a:pt x="5581" y="3207"/>
                    <a:pt x="5572" y="3233"/>
                    <a:pt x="5572" y="3258"/>
                  </a:cubicBezTo>
                  <a:cubicBezTo>
                    <a:pt x="5572" y="3284"/>
                    <a:pt x="5564" y="3309"/>
                    <a:pt x="5555" y="3335"/>
                  </a:cubicBezTo>
                  <a:cubicBezTo>
                    <a:pt x="5555" y="3343"/>
                    <a:pt x="5555" y="3352"/>
                    <a:pt x="5555" y="3360"/>
                  </a:cubicBezTo>
                  <a:cubicBezTo>
                    <a:pt x="5555" y="3377"/>
                    <a:pt x="5555" y="3394"/>
                    <a:pt x="5547" y="3411"/>
                  </a:cubicBezTo>
                  <a:cubicBezTo>
                    <a:pt x="5547" y="3428"/>
                    <a:pt x="5547" y="3437"/>
                    <a:pt x="5547" y="3445"/>
                  </a:cubicBezTo>
                  <a:lnTo>
                    <a:pt x="5547" y="3488"/>
                  </a:lnTo>
                  <a:cubicBezTo>
                    <a:pt x="5547" y="3530"/>
                    <a:pt x="5538" y="3573"/>
                    <a:pt x="5538" y="3615"/>
                  </a:cubicBezTo>
                  <a:lnTo>
                    <a:pt x="5538" y="3649"/>
                  </a:lnTo>
                  <a:cubicBezTo>
                    <a:pt x="5538" y="3667"/>
                    <a:pt x="5538" y="3709"/>
                    <a:pt x="5530" y="3735"/>
                  </a:cubicBezTo>
                  <a:cubicBezTo>
                    <a:pt x="5521" y="3760"/>
                    <a:pt x="5530" y="3760"/>
                    <a:pt x="5530" y="3769"/>
                  </a:cubicBezTo>
                  <a:cubicBezTo>
                    <a:pt x="5530" y="3777"/>
                    <a:pt x="5530" y="3777"/>
                    <a:pt x="5530" y="3786"/>
                  </a:cubicBezTo>
                  <a:lnTo>
                    <a:pt x="5530" y="3811"/>
                  </a:lnTo>
                  <a:lnTo>
                    <a:pt x="5530" y="3854"/>
                  </a:lnTo>
                  <a:lnTo>
                    <a:pt x="5530" y="3888"/>
                  </a:lnTo>
                  <a:lnTo>
                    <a:pt x="5530" y="3973"/>
                  </a:lnTo>
                  <a:lnTo>
                    <a:pt x="5530" y="4024"/>
                  </a:lnTo>
                  <a:lnTo>
                    <a:pt x="5530" y="4041"/>
                  </a:lnTo>
                  <a:lnTo>
                    <a:pt x="5530" y="4092"/>
                  </a:lnTo>
                  <a:cubicBezTo>
                    <a:pt x="5530" y="4109"/>
                    <a:pt x="5564" y="4449"/>
                    <a:pt x="5615" y="4960"/>
                  </a:cubicBezTo>
                  <a:cubicBezTo>
                    <a:pt x="5649" y="5359"/>
                    <a:pt x="5692" y="5870"/>
                    <a:pt x="5743" y="6423"/>
                  </a:cubicBezTo>
                  <a:cubicBezTo>
                    <a:pt x="5853" y="7682"/>
                    <a:pt x="5955" y="9162"/>
                    <a:pt x="5955" y="100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1"/>
            <p:cNvSpPr/>
            <p:nvPr/>
          </p:nvSpPr>
          <p:spPr>
            <a:xfrm>
              <a:off x="4883256" y="1919859"/>
              <a:ext cx="297944" cy="115968"/>
            </a:xfrm>
            <a:custGeom>
              <a:avLst/>
              <a:gdLst/>
              <a:ahLst/>
              <a:cxnLst/>
              <a:rect l="l" t="t" r="r" b="b"/>
              <a:pathLst>
                <a:path w="2690" h="1047" extrusionOk="0">
                  <a:moveTo>
                    <a:pt x="2553" y="0"/>
                  </a:moveTo>
                  <a:cubicBezTo>
                    <a:pt x="1864" y="83"/>
                    <a:pt x="1174" y="127"/>
                    <a:pt x="485" y="127"/>
                  </a:cubicBezTo>
                  <a:cubicBezTo>
                    <a:pt x="324" y="127"/>
                    <a:pt x="162" y="124"/>
                    <a:pt x="1" y="120"/>
                  </a:cubicBezTo>
                  <a:lnTo>
                    <a:pt x="1" y="120"/>
                  </a:lnTo>
                  <a:lnTo>
                    <a:pt x="43" y="256"/>
                  </a:lnTo>
                  <a:cubicBezTo>
                    <a:pt x="502" y="317"/>
                    <a:pt x="961" y="351"/>
                    <a:pt x="1426" y="351"/>
                  </a:cubicBezTo>
                  <a:cubicBezTo>
                    <a:pt x="1478" y="351"/>
                    <a:pt x="1531" y="350"/>
                    <a:pt x="1583" y="349"/>
                  </a:cubicBezTo>
                  <a:cubicBezTo>
                    <a:pt x="2025" y="349"/>
                    <a:pt x="2400" y="647"/>
                    <a:pt x="2451" y="1047"/>
                  </a:cubicBezTo>
                  <a:lnTo>
                    <a:pt x="2689" y="885"/>
                  </a:lnTo>
                  <a:cubicBezTo>
                    <a:pt x="2655" y="647"/>
                    <a:pt x="2612" y="332"/>
                    <a:pt x="2553" y="0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1"/>
            <p:cNvSpPr/>
            <p:nvPr/>
          </p:nvSpPr>
          <p:spPr>
            <a:xfrm>
              <a:off x="5005757" y="1806772"/>
              <a:ext cx="461869" cy="442053"/>
            </a:xfrm>
            <a:custGeom>
              <a:avLst/>
              <a:gdLst/>
              <a:ahLst/>
              <a:cxnLst/>
              <a:rect l="l" t="t" r="r" b="b"/>
              <a:pathLst>
                <a:path w="4170" h="3991" extrusionOk="0">
                  <a:moveTo>
                    <a:pt x="3880" y="1"/>
                  </a:moveTo>
                  <a:cubicBezTo>
                    <a:pt x="3046" y="919"/>
                    <a:pt x="2272" y="1430"/>
                    <a:pt x="1583" y="1898"/>
                  </a:cubicBezTo>
                  <a:lnTo>
                    <a:pt x="1345" y="2068"/>
                  </a:lnTo>
                  <a:lnTo>
                    <a:pt x="1251" y="2136"/>
                  </a:lnTo>
                  <a:cubicBezTo>
                    <a:pt x="971" y="2332"/>
                    <a:pt x="698" y="2553"/>
                    <a:pt x="443" y="2799"/>
                  </a:cubicBezTo>
                  <a:cubicBezTo>
                    <a:pt x="409" y="2825"/>
                    <a:pt x="384" y="2867"/>
                    <a:pt x="358" y="2902"/>
                  </a:cubicBezTo>
                  <a:cubicBezTo>
                    <a:pt x="137" y="3216"/>
                    <a:pt x="60" y="3608"/>
                    <a:pt x="145" y="3990"/>
                  </a:cubicBezTo>
                  <a:cubicBezTo>
                    <a:pt x="350" y="3718"/>
                    <a:pt x="1" y="2740"/>
                    <a:pt x="2672" y="1506"/>
                  </a:cubicBezTo>
                  <a:cubicBezTo>
                    <a:pt x="3591" y="1081"/>
                    <a:pt x="3999" y="520"/>
                    <a:pt x="4169" y="120"/>
                  </a:cubicBezTo>
                  <a:cubicBezTo>
                    <a:pt x="4084" y="69"/>
                    <a:pt x="3982" y="26"/>
                    <a:pt x="3880" y="1"/>
                  </a:cubicBezTo>
                  <a:close/>
                </a:path>
              </a:pathLst>
            </a:custGeom>
            <a:solidFill>
              <a:srgbClr val="E4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1"/>
            <p:cNvSpPr/>
            <p:nvPr/>
          </p:nvSpPr>
          <p:spPr>
            <a:xfrm>
              <a:off x="5360082" y="1462858"/>
              <a:ext cx="109431" cy="67011"/>
            </a:xfrm>
            <a:custGeom>
              <a:avLst/>
              <a:gdLst/>
              <a:ahLst/>
              <a:cxnLst/>
              <a:rect l="l" t="t" r="r" b="b"/>
              <a:pathLst>
                <a:path w="988" h="605" extrusionOk="0">
                  <a:moveTo>
                    <a:pt x="843" y="1"/>
                  </a:moveTo>
                  <a:cubicBezTo>
                    <a:pt x="741" y="81"/>
                    <a:pt x="608" y="123"/>
                    <a:pt x="475" y="123"/>
                  </a:cubicBezTo>
                  <a:cubicBezTo>
                    <a:pt x="453" y="123"/>
                    <a:pt x="431" y="122"/>
                    <a:pt x="409" y="120"/>
                  </a:cubicBezTo>
                  <a:cubicBezTo>
                    <a:pt x="349" y="188"/>
                    <a:pt x="273" y="239"/>
                    <a:pt x="188" y="264"/>
                  </a:cubicBezTo>
                  <a:cubicBezTo>
                    <a:pt x="150" y="281"/>
                    <a:pt x="109" y="286"/>
                    <a:pt x="68" y="286"/>
                  </a:cubicBezTo>
                  <a:cubicBezTo>
                    <a:pt x="45" y="286"/>
                    <a:pt x="22" y="284"/>
                    <a:pt x="0" y="281"/>
                  </a:cubicBezTo>
                  <a:lnTo>
                    <a:pt x="0" y="281"/>
                  </a:lnTo>
                  <a:lnTo>
                    <a:pt x="60" y="486"/>
                  </a:lnTo>
                  <a:cubicBezTo>
                    <a:pt x="68" y="528"/>
                    <a:pt x="68" y="571"/>
                    <a:pt x="68" y="605"/>
                  </a:cubicBezTo>
                  <a:lnTo>
                    <a:pt x="307" y="409"/>
                  </a:lnTo>
                  <a:cubicBezTo>
                    <a:pt x="339" y="381"/>
                    <a:pt x="378" y="367"/>
                    <a:pt x="417" y="367"/>
                  </a:cubicBezTo>
                  <a:cubicBezTo>
                    <a:pt x="472" y="367"/>
                    <a:pt x="527" y="393"/>
                    <a:pt x="562" y="443"/>
                  </a:cubicBezTo>
                  <a:cubicBezTo>
                    <a:pt x="698" y="358"/>
                    <a:pt x="834" y="281"/>
                    <a:pt x="987" y="222"/>
                  </a:cubicBezTo>
                  <a:cubicBezTo>
                    <a:pt x="936" y="145"/>
                    <a:pt x="885" y="69"/>
                    <a:pt x="843" y="1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1"/>
            <p:cNvSpPr/>
            <p:nvPr/>
          </p:nvSpPr>
          <p:spPr>
            <a:xfrm>
              <a:off x="5446808" y="1317761"/>
              <a:ext cx="229938" cy="218756"/>
            </a:xfrm>
            <a:custGeom>
              <a:avLst/>
              <a:gdLst/>
              <a:ahLst/>
              <a:cxnLst/>
              <a:rect l="l" t="t" r="r" b="b"/>
              <a:pathLst>
                <a:path w="2076" h="1975" extrusionOk="0">
                  <a:moveTo>
                    <a:pt x="17" y="1"/>
                  </a:moveTo>
                  <a:lnTo>
                    <a:pt x="17" y="1"/>
                  </a:lnTo>
                  <a:cubicBezTo>
                    <a:pt x="68" y="315"/>
                    <a:pt x="68" y="639"/>
                    <a:pt x="0" y="953"/>
                  </a:cubicBezTo>
                  <a:lnTo>
                    <a:pt x="119" y="1251"/>
                  </a:lnTo>
                  <a:cubicBezTo>
                    <a:pt x="102" y="1268"/>
                    <a:pt x="85" y="1294"/>
                    <a:pt x="68" y="1311"/>
                  </a:cubicBezTo>
                  <a:cubicBezTo>
                    <a:pt x="187" y="1532"/>
                    <a:pt x="340" y="1736"/>
                    <a:pt x="502" y="1923"/>
                  </a:cubicBezTo>
                  <a:cubicBezTo>
                    <a:pt x="519" y="1940"/>
                    <a:pt x="536" y="1957"/>
                    <a:pt x="553" y="1974"/>
                  </a:cubicBezTo>
                  <a:lnTo>
                    <a:pt x="672" y="1974"/>
                  </a:lnTo>
                  <a:cubicBezTo>
                    <a:pt x="417" y="1506"/>
                    <a:pt x="383" y="953"/>
                    <a:pt x="578" y="460"/>
                  </a:cubicBezTo>
                  <a:lnTo>
                    <a:pt x="578" y="460"/>
                  </a:lnTo>
                  <a:cubicBezTo>
                    <a:pt x="907" y="666"/>
                    <a:pt x="1284" y="775"/>
                    <a:pt x="1666" y="775"/>
                  </a:cubicBezTo>
                  <a:cubicBezTo>
                    <a:pt x="1788" y="775"/>
                    <a:pt x="1911" y="763"/>
                    <a:pt x="2033" y="741"/>
                  </a:cubicBezTo>
                  <a:cubicBezTo>
                    <a:pt x="2050" y="690"/>
                    <a:pt x="2067" y="630"/>
                    <a:pt x="2076" y="579"/>
                  </a:cubicBezTo>
                  <a:lnTo>
                    <a:pt x="2076" y="579"/>
                  </a:lnTo>
                  <a:cubicBezTo>
                    <a:pt x="2000" y="589"/>
                    <a:pt x="1923" y="593"/>
                    <a:pt x="1846" y="593"/>
                  </a:cubicBezTo>
                  <a:cubicBezTo>
                    <a:pt x="965" y="593"/>
                    <a:pt x="48" y="16"/>
                    <a:pt x="17" y="1"/>
                  </a:cubicBezTo>
                  <a:close/>
                </a:path>
              </a:pathLst>
            </a:custGeom>
            <a:solidFill>
              <a:srgbClr val="FE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1"/>
            <p:cNvSpPr/>
            <p:nvPr/>
          </p:nvSpPr>
          <p:spPr>
            <a:xfrm>
              <a:off x="4595942" y="3322873"/>
              <a:ext cx="320429" cy="452354"/>
            </a:xfrm>
            <a:custGeom>
              <a:avLst/>
              <a:gdLst/>
              <a:ahLst/>
              <a:cxnLst/>
              <a:rect l="l" t="t" r="r" b="b"/>
              <a:pathLst>
                <a:path w="2893" h="4084" extrusionOk="0">
                  <a:moveTo>
                    <a:pt x="2152" y="0"/>
                  </a:moveTo>
                  <a:lnTo>
                    <a:pt x="2135" y="17"/>
                  </a:lnTo>
                  <a:cubicBezTo>
                    <a:pt x="2212" y="545"/>
                    <a:pt x="2067" y="1081"/>
                    <a:pt x="1727" y="1489"/>
                  </a:cubicBezTo>
                  <a:cubicBezTo>
                    <a:pt x="1651" y="1583"/>
                    <a:pt x="1565" y="1676"/>
                    <a:pt x="1463" y="1761"/>
                  </a:cubicBezTo>
                  <a:cubicBezTo>
                    <a:pt x="1106" y="2076"/>
                    <a:pt x="791" y="2433"/>
                    <a:pt x="528" y="2833"/>
                  </a:cubicBezTo>
                  <a:cubicBezTo>
                    <a:pt x="366" y="3080"/>
                    <a:pt x="230" y="3344"/>
                    <a:pt x="128" y="3616"/>
                  </a:cubicBezTo>
                  <a:cubicBezTo>
                    <a:pt x="77" y="3769"/>
                    <a:pt x="34" y="3922"/>
                    <a:pt x="0" y="4084"/>
                  </a:cubicBezTo>
                  <a:cubicBezTo>
                    <a:pt x="111" y="3667"/>
                    <a:pt x="494" y="2586"/>
                    <a:pt x="1565" y="2144"/>
                  </a:cubicBezTo>
                  <a:lnTo>
                    <a:pt x="2893" y="1608"/>
                  </a:lnTo>
                  <a:lnTo>
                    <a:pt x="2893" y="1608"/>
                  </a:lnTo>
                  <a:lnTo>
                    <a:pt x="1685" y="1914"/>
                  </a:lnTo>
                  <a:cubicBezTo>
                    <a:pt x="1685" y="1914"/>
                    <a:pt x="2569" y="894"/>
                    <a:pt x="2152" y="0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1"/>
            <p:cNvSpPr/>
            <p:nvPr/>
          </p:nvSpPr>
          <p:spPr>
            <a:xfrm>
              <a:off x="5063242" y="1352983"/>
              <a:ext cx="305365" cy="288093"/>
            </a:xfrm>
            <a:custGeom>
              <a:avLst/>
              <a:gdLst/>
              <a:ahLst/>
              <a:cxnLst/>
              <a:rect l="l" t="t" r="r" b="b"/>
              <a:pathLst>
                <a:path w="2757" h="2601" extrusionOk="0">
                  <a:moveTo>
                    <a:pt x="1989" y="0"/>
                  </a:moveTo>
                  <a:cubicBezTo>
                    <a:pt x="1976" y="0"/>
                    <a:pt x="1962" y="2"/>
                    <a:pt x="1949" y="6"/>
                  </a:cubicBezTo>
                  <a:cubicBezTo>
                    <a:pt x="1528" y="108"/>
                    <a:pt x="986" y="208"/>
                    <a:pt x="567" y="208"/>
                  </a:cubicBezTo>
                  <a:cubicBezTo>
                    <a:pt x="325" y="208"/>
                    <a:pt x="124" y="175"/>
                    <a:pt x="9" y="91"/>
                  </a:cubicBezTo>
                  <a:cubicBezTo>
                    <a:pt x="1" y="193"/>
                    <a:pt x="1" y="287"/>
                    <a:pt x="9" y="389"/>
                  </a:cubicBezTo>
                  <a:cubicBezTo>
                    <a:pt x="271" y="444"/>
                    <a:pt x="536" y="473"/>
                    <a:pt x="800" y="473"/>
                  </a:cubicBezTo>
                  <a:cubicBezTo>
                    <a:pt x="982" y="473"/>
                    <a:pt x="1164" y="459"/>
                    <a:pt x="1345" y="431"/>
                  </a:cubicBezTo>
                  <a:cubicBezTo>
                    <a:pt x="1406" y="418"/>
                    <a:pt x="1466" y="412"/>
                    <a:pt x="1526" y="412"/>
                  </a:cubicBezTo>
                  <a:cubicBezTo>
                    <a:pt x="1858" y="412"/>
                    <a:pt x="2161" y="606"/>
                    <a:pt x="2298" y="916"/>
                  </a:cubicBezTo>
                  <a:cubicBezTo>
                    <a:pt x="2408" y="1205"/>
                    <a:pt x="2417" y="2107"/>
                    <a:pt x="1923" y="2600"/>
                  </a:cubicBezTo>
                  <a:cubicBezTo>
                    <a:pt x="2076" y="2532"/>
                    <a:pt x="2195" y="2430"/>
                    <a:pt x="2298" y="2303"/>
                  </a:cubicBezTo>
                  <a:lnTo>
                    <a:pt x="2689" y="1775"/>
                  </a:lnTo>
                  <a:cubicBezTo>
                    <a:pt x="2723" y="1724"/>
                    <a:pt x="2748" y="1665"/>
                    <a:pt x="2748" y="1597"/>
                  </a:cubicBezTo>
                  <a:cubicBezTo>
                    <a:pt x="2757" y="1554"/>
                    <a:pt x="2757" y="1520"/>
                    <a:pt x="2748" y="1478"/>
                  </a:cubicBezTo>
                  <a:lnTo>
                    <a:pt x="2723" y="1409"/>
                  </a:lnTo>
                  <a:lnTo>
                    <a:pt x="2689" y="1273"/>
                  </a:lnTo>
                  <a:lnTo>
                    <a:pt x="2672" y="1273"/>
                  </a:lnTo>
                  <a:cubicBezTo>
                    <a:pt x="2638" y="1265"/>
                    <a:pt x="2604" y="1256"/>
                    <a:pt x="2570" y="1239"/>
                  </a:cubicBezTo>
                  <a:cubicBezTo>
                    <a:pt x="2485" y="1188"/>
                    <a:pt x="2417" y="1103"/>
                    <a:pt x="2383" y="1010"/>
                  </a:cubicBezTo>
                  <a:cubicBezTo>
                    <a:pt x="2349" y="891"/>
                    <a:pt x="2340" y="771"/>
                    <a:pt x="2374" y="652"/>
                  </a:cubicBezTo>
                  <a:cubicBezTo>
                    <a:pt x="2383" y="627"/>
                    <a:pt x="2391" y="601"/>
                    <a:pt x="2400" y="584"/>
                  </a:cubicBezTo>
                  <a:cubicBezTo>
                    <a:pt x="2247" y="499"/>
                    <a:pt x="2144" y="338"/>
                    <a:pt x="2144" y="159"/>
                  </a:cubicBezTo>
                  <a:lnTo>
                    <a:pt x="2144" y="142"/>
                  </a:lnTo>
                  <a:cubicBezTo>
                    <a:pt x="2137" y="62"/>
                    <a:pt x="2068" y="0"/>
                    <a:pt x="1989" y="0"/>
                  </a:cubicBezTo>
                  <a:close/>
                </a:path>
              </a:pathLst>
            </a:custGeom>
            <a:solidFill>
              <a:srgbClr val="FE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1"/>
            <p:cNvSpPr/>
            <p:nvPr/>
          </p:nvSpPr>
          <p:spPr>
            <a:xfrm>
              <a:off x="5327075" y="1464741"/>
              <a:ext cx="37769" cy="44416"/>
            </a:xfrm>
            <a:custGeom>
              <a:avLst/>
              <a:gdLst/>
              <a:ahLst/>
              <a:cxnLst/>
              <a:rect l="l" t="t" r="r" b="b"/>
              <a:pathLst>
                <a:path w="341" h="401" extrusionOk="0">
                  <a:moveTo>
                    <a:pt x="1" y="1"/>
                  </a:moveTo>
                  <a:cubicBezTo>
                    <a:pt x="1" y="1"/>
                    <a:pt x="9" y="247"/>
                    <a:pt x="341" y="400"/>
                  </a:cubicBezTo>
                  <a:lnTo>
                    <a:pt x="307" y="264"/>
                  </a:lnTo>
                  <a:lnTo>
                    <a:pt x="281" y="264"/>
                  </a:lnTo>
                  <a:cubicBezTo>
                    <a:pt x="247" y="256"/>
                    <a:pt x="222" y="247"/>
                    <a:pt x="188" y="230"/>
                  </a:cubicBezTo>
                  <a:cubicBezTo>
                    <a:pt x="103" y="179"/>
                    <a:pt x="35" y="94"/>
                    <a:pt x="1" y="1"/>
                  </a:cubicBezTo>
                  <a:close/>
                </a:path>
              </a:pathLst>
            </a:custGeom>
            <a:solidFill>
              <a:srgbClr val="C16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1"/>
            <p:cNvSpPr/>
            <p:nvPr/>
          </p:nvSpPr>
          <p:spPr>
            <a:xfrm>
              <a:off x="5109430" y="1480801"/>
              <a:ext cx="71772" cy="98025"/>
            </a:xfrm>
            <a:custGeom>
              <a:avLst/>
              <a:gdLst/>
              <a:ahLst/>
              <a:cxnLst/>
              <a:rect l="l" t="t" r="r" b="b"/>
              <a:pathLst>
                <a:path w="648" h="885" extrusionOk="0">
                  <a:moveTo>
                    <a:pt x="1" y="0"/>
                  </a:moveTo>
                  <a:cubicBezTo>
                    <a:pt x="43" y="68"/>
                    <a:pt x="77" y="136"/>
                    <a:pt x="111" y="213"/>
                  </a:cubicBezTo>
                  <a:cubicBezTo>
                    <a:pt x="145" y="281"/>
                    <a:pt x="179" y="349"/>
                    <a:pt x="213" y="426"/>
                  </a:cubicBezTo>
                  <a:cubicBezTo>
                    <a:pt x="273" y="562"/>
                    <a:pt x="315" y="715"/>
                    <a:pt x="341" y="868"/>
                  </a:cubicBezTo>
                  <a:lnTo>
                    <a:pt x="341" y="885"/>
                  </a:lnTo>
                  <a:lnTo>
                    <a:pt x="358" y="885"/>
                  </a:lnTo>
                  <a:cubicBezTo>
                    <a:pt x="409" y="868"/>
                    <a:pt x="460" y="851"/>
                    <a:pt x="511" y="834"/>
                  </a:cubicBezTo>
                  <a:cubicBezTo>
                    <a:pt x="536" y="825"/>
                    <a:pt x="562" y="817"/>
                    <a:pt x="587" y="800"/>
                  </a:cubicBezTo>
                  <a:cubicBezTo>
                    <a:pt x="604" y="791"/>
                    <a:pt x="630" y="774"/>
                    <a:pt x="647" y="757"/>
                  </a:cubicBezTo>
                  <a:lnTo>
                    <a:pt x="647" y="757"/>
                  </a:lnTo>
                  <a:cubicBezTo>
                    <a:pt x="630" y="766"/>
                    <a:pt x="604" y="783"/>
                    <a:pt x="579" y="791"/>
                  </a:cubicBezTo>
                  <a:cubicBezTo>
                    <a:pt x="553" y="800"/>
                    <a:pt x="528" y="808"/>
                    <a:pt x="502" y="817"/>
                  </a:cubicBezTo>
                  <a:cubicBezTo>
                    <a:pt x="477" y="825"/>
                    <a:pt x="451" y="834"/>
                    <a:pt x="426" y="842"/>
                  </a:cubicBezTo>
                  <a:cubicBezTo>
                    <a:pt x="406" y="849"/>
                    <a:pt x="385" y="856"/>
                    <a:pt x="365" y="858"/>
                  </a:cubicBezTo>
                  <a:lnTo>
                    <a:pt x="365" y="858"/>
                  </a:lnTo>
                  <a:cubicBezTo>
                    <a:pt x="357" y="785"/>
                    <a:pt x="348" y="712"/>
                    <a:pt x="324" y="638"/>
                  </a:cubicBezTo>
                  <a:cubicBezTo>
                    <a:pt x="307" y="562"/>
                    <a:pt x="273" y="485"/>
                    <a:pt x="247" y="409"/>
                  </a:cubicBezTo>
                  <a:cubicBezTo>
                    <a:pt x="213" y="341"/>
                    <a:pt x="179" y="264"/>
                    <a:pt x="137" y="196"/>
                  </a:cubicBezTo>
                  <a:cubicBezTo>
                    <a:pt x="94" y="128"/>
                    <a:pt x="52" y="60"/>
                    <a:pt x="1" y="0"/>
                  </a:cubicBezTo>
                  <a:close/>
                </a:path>
              </a:pathLst>
            </a:custGeom>
            <a:solidFill>
              <a:srgbClr val="FE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1"/>
            <p:cNvSpPr/>
            <p:nvPr/>
          </p:nvSpPr>
          <p:spPr>
            <a:xfrm>
              <a:off x="5146202" y="1479805"/>
              <a:ext cx="81076" cy="50175"/>
            </a:xfrm>
            <a:custGeom>
              <a:avLst/>
              <a:gdLst/>
              <a:ahLst/>
              <a:cxnLst/>
              <a:rect l="l" t="t" r="r" b="b"/>
              <a:pathLst>
                <a:path w="732" h="453" extrusionOk="0">
                  <a:moveTo>
                    <a:pt x="356" y="0"/>
                  </a:moveTo>
                  <a:cubicBezTo>
                    <a:pt x="173" y="0"/>
                    <a:pt x="25" y="83"/>
                    <a:pt x="9" y="205"/>
                  </a:cubicBezTo>
                  <a:cubicBezTo>
                    <a:pt x="0" y="324"/>
                    <a:pt x="153" y="435"/>
                    <a:pt x="349" y="452"/>
                  </a:cubicBezTo>
                  <a:cubicBezTo>
                    <a:pt x="358" y="452"/>
                    <a:pt x="367" y="452"/>
                    <a:pt x="376" y="452"/>
                  </a:cubicBezTo>
                  <a:cubicBezTo>
                    <a:pt x="560" y="452"/>
                    <a:pt x="715" y="369"/>
                    <a:pt x="723" y="247"/>
                  </a:cubicBezTo>
                  <a:cubicBezTo>
                    <a:pt x="732" y="120"/>
                    <a:pt x="579" y="9"/>
                    <a:pt x="383" y="1"/>
                  </a:cubicBezTo>
                  <a:cubicBezTo>
                    <a:pt x="374" y="0"/>
                    <a:pt x="365" y="0"/>
                    <a:pt x="356" y="0"/>
                  </a:cubicBezTo>
                  <a:close/>
                </a:path>
              </a:pathLst>
            </a:custGeom>
            <a:solidFill>
              <a:srgbClr val="FE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1"/>
            <p:cNvSpPr/>
            <p:nvPr/>
          </p:nvSpPr>
          <p:spPr>
            <a:xfrm>
              <a:off x="5120727" y="1433506"/>
              <a:ext cx="93371" cy="31346"/>
            </a:xfrm>
            <a:custGeom>
              <a:avLst/>
              <a:gdLst/>
              <a:ahLst/>
              <a:cxnLst/>
              <a:rect l="l" t="t" r="r" b="b"/>
              <a:pathLst>
                <a:path w="843" h="283" extrusionOk="0">
                  <a:moveTo>
                    <a:pt x="447" y="1"/>
                  </a:moveTo>
                  <a:cubicBezTo>
                    <a:pt x="296" y="1"/>
                    <a:pt x="141" y="30"/>
                    <a:pt x="1" y="87"/>
                  </a:cubicBezTo>
                  <a:cubicBezTo>
                    <a:pt x="9" y="112"/>
                    <a:pt x="18" y="130"/>
                    <a:pt x="26" y="155"/>
                  </a:cubicBezTo>
                  <a:cubicBezTo>
                    <a:pt x="43" y="198"/>
                    <a:pt x="69" y="232"/>
                    <a:pt x="94" y="266"/>
                  </a:cubicBezTo>
                  <a:cubicBezTo>
                    <a:pt x="154" y="249"/>
                    <a:pt x="213" y="232"/>
                    <a:pt x="264" y="215"/>
                  </a:cubicBezTo>
                  <a:cubicBezTo>
                    <a:pt x="324" y="232"/>
                    <a:pt x="383" y="249"/>
                    <a:pt x="451" y="257"/>
                  </a:cubicBezTo>
                  <a:cubicBezTo>
                    <a:pt x="502" y="266"/>
                    <a:pt x="554" y="274"/>
                    <a:pt x="613" y="283"/>
                  </a:cubicBezTo>
                  <a:lnTo>
                    <a:pt x="639" y="181"/>
                  </a:lnTo>
                  <a:cubicBezTo>
                    <a:pt x="670" y="110"/>
                    <a:pt x="746" y="61"/>
                    <a:pt x="824" y="61"/>
                  </a:cubicBezTo>
                  <a:cubicBezTo>
                    <a:pt x="830" y="61"/>
                    <a:pt x="837" y="61"/>
                    <a:pt x="843" y="61"/>
                  </a:cubicBezTo>
                  <a:lnTo>
                    <a:pt x="800" y="53"/>
                  </a:lnTo>
                  <a:lnTo>
                    <a:pt x="732" y="36"/>
                  </a:lnTo>
                  <a:lnTo>
                    <a:pt x="690" y="27"/>
                  </a:lnTo>
                  <a:cubicBezTo>
                    <a:pt x="656" y="19"/>
                    <a:pt x="630" y="10"/>
                    <a:pt x="596" y="10"/>
                  </a:cubicBezTo>
                  <a:cubicBezTo>
                    <a:pt x="547" y="4"/>
                    <a:pt x="497" y="1"/>
                    <a:pt x="447" y="1"/>
                  </a:cubicBezTo>
                  <a:close/>
                </a:path>
              </a:pathLst>
            </a:custGeom>
            <a:solidFill>
              <a:srgbClr val="FE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1"/>
            <p:cNvSpPr/>
            <p:nvPr/>
          </p:nvSpPr>
          <p:spPr>
            <a:xfrm>
              <a:off x="5131139" y="1455326"/>
              <a:ext cx="60364" cy="9526"/>
            </a:xfrm>
            <a:custGeom>
              <a:avLst/>
              <a:gdLst/>
              <a:ahLst/>
              <a:cxnLst/>
              <a:rect l="l" t="t" r="r" b="b"/>
              <a:pathLst>
                <a:path w="545" h="86" extrusionOk="0">
                  <a:moveTo>
                    <a:pt x="170" y="1"/>
                  </a:moveTo>
                  <a:cubicBezTo>
                    <a:pt x="111" y="26"/>
                    <a:pt x="60" y="43"/>
                    <a:pt x="0" y="69"/>
                  </a:cubicBezTo>
                  <a:cubicBezTo>
                    <a:pt x="60" y="52"/>
                    <a:pt x="119" y="35"/>
                    <a:pt x="170" y="18"/>
                  </a:cubicBezTo>
                  <a:cubicBezTo>
                    <a:pt x="230" y="35"/>
                    <a:pt x="289" y="52"/>
                    <a:pt x="357" y="60"/>
                  </a:cubicBezTo>
                  <a:cubicBezTo>
                    <a:pt x="417" y="69"/>
                    <a:pt x="477" y="77"/>
                    <a:pt x="545" y="86"/>
                  </a:cubicBezTo>
                  <a:lnTo>
                    <a:pt x="357" y="43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5E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1"/>
            <p:cNvSpPr/>
            <p:nvPr/>
          </p:nvSpPr>
          <p:spPr>
            <a:xfrm>
              <a:off x="5116961" y="1422652"/>
              <a:ext cx="98133" cy="20491"/>
            </a:xfrm>
            <a:custGeom>
              <a:avLst/>
              <a:gdLst/>
              <a:ahLst/>
              <a:cxnLst/>
              <a:rect l="l" t="t" r="r" b="b"/>
              <a:pathLst>
                <a:path w="886" h="185" extrusionOk="0">
                  <a:moveTo>
                    <a:pt x="297" y="1"/>
                  </a:moveTo>
                  <a:cubicBezTo>
                    <a:pt x="252" y="1"/>
                    <a:pt x="204" y="2"/>
                    <a:pt x="154" y="6"/>
                  </a:cubicBezTo>
                  <a:lnTo>
                    <a:pt x="103" y="91"/>
                  </a:lnTo>
                  <a:lnTo>
                    <a:pt x="77" y="23"/>
                  </a:lnTo>
                  <a:cubicBezTo>
                    <a:pt x="52" y="32"/>
                    <a:pt x="26" y="40"/>
                    <a:pt x="1" y="57"/>
                  </a:cubicBezTo>
                  <a:cubicBezTo>
                    <a:pt x="9" y="83"/>
                    <a:pt x="18" y="117"/>
                    <a:pt x="26" y="142"/>
                  </a:cubicBezTo>
                  <a:cubicBezTo>
                    <a:pt x="26" y="159"/>
                    <a:pt x="35" y="176"/>
                    <a:pt x="43" y="185"/>
                  </a:cubicBezTo>
                  <a:cubicBezTo>
                    <a:pt x="182" y="134"/>
                    <a:pt x="331" y="107"/>
                    <a:pt x="482" y="107"/>
                  </a:cubicBezTo>
                  <a:cubicBezTo>
                    <a:pt x="534" y="107"/>
                    <a:pt x="586" y="110"/>
                    <a:pt x="639" y="117"/>
                  </a:cubicBezTo>
                  <a:cubicBezTo>
                    <a:pt x="664" y="117"/>
                    <a:pt x="698" y="125"/>
                    <a:pt x="732" y="134"/>
                  </a:cubicBezTo>
                  <a:lnTo>
                    <a:pt x="766" y="134"/>
                  </a:lnTo>
                  <a:lnTo>
                    <a:pt x="834" y="151"/>
                  </a:lnTo>
                  <a:lnTo>
                    <a:pt x="877" y="159"/>
                  </a:lnTo>
                  <a:lnTo>
                    <a:pt x="885" y="168"/>
                  </a:lnTo>
                  <a:cubicBezTo>
                    <a:pt x="833" y="108"/>
                    <a:pt x="646" y="1"/>
                    <a:pt x="297" y="1"/>
                  </a:cubicBezTo>
                  <a:close/>
                </a:path>
              </a:pathLst>
            </a:custGeom>
            <a:solidFill>
              <a:srgbClr val="5E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1"/>
            <p:cNvSpPr/>
            <p:nvPr/>
          </p:nvSpPr>
          <p:spPr>
            <a:xfrm>
              <a:off x="5125490" y="1425199"/>
              <a:ext cx="3877" cy="6646"/>
            </a:xfrm>
            <a:custGeom>
              <a:avLst/>
              <a:gdLst/>
              <a:ahLst/>
              <a:cxnLst/>
              <a:rect l="l" t="t" r="r" b="b"/>
              <a:pathLst>
                <a:path w="35" h="60" extrusionOk="0">
                  <a:moveTo>
                    <a:pt x="0" y="0"/>
                  </a:moveTo>
                  <a:lnTo>
                    <a:pt x="26" y="60"/>
                  </a:lnTo>
                  <a:lnTo>
                    <a:pt x="34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71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1"/>
            <p:cNvSpPr/>
            <p:nvPr/>
          </p:nvSpPr>
          <p:spPr>
            <a:xfrm>
              <a:off x="5128259" y="1422652"/>
              <a:ext cx="85839" cy="17722"/>
            </a:xfrm>
            <a:custGeom>
              <a:avLst/>
              <a:gdLst/>
              <a:ahLst/>
              <a:cxnLst/>
              <a:rect l="l" t="t" r="r" b="b"/>
              <a:pathLst>
                <a:path w="775" h="160" extrusionOk="0">
                  <a:moveTo>
                    <a:pt x="195" y="1"/>
                  </a:moveTo>
                  <a:cubicBezTo>
                    <a:pt x="150" y="1"/>
                    <a:pt x="102" y="2"/>
                    <a:pt x="52" y="6"/>
                  </a:cubicBezTo>
                  <a:lnTo>
                    <a:pt x="1" y="83"/>
                  </a:lnTo>
                  <a:lnTo>
                    <a:pt x="1" y="83"/>
                  </a:lnTo>
                  <a:lnTo>
                    <a:pt x="69" y="15"/>
                  </a:lnTo>
                  <a:cubicBezTo>
                    <a:pt x="69" y="15"/>
                    <a:pt x="96" y="13"/>
                    <a:pt x="141" y="13"/>
                  </a:cubicBezTo>
                  <a:cubicBezTo>
                    <a:pt x="291" y="13"/>
                    <a:pt x="631" y="29"/>
                    <a:pt x="775" y="159"/>
                  </a:cubicBezTo>
                  <a:cubicBezTo>
                    <a:pt x="730" y="107"/>
                    <a:pt x="544" y="1"/>
                    <a:pt x="195" y="1"/>
                  </a:cubicBezTo>
                  <a:close/>
                </a:path>
              </a:pathLst>
            </a:custGeom>
            <a:solidFill>
              <a:srgbClr val="471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1"/>
            <p:cNvSpPr/>
            <p:nvPr/>
          </p:nvSpPr>
          <p:spPr>
            <a:xfrm>
              <a:off x="5073654" y="1445912"/>
              <a:ext cx="17057" cy="23703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02" y="0"/>
                  </a:moveTo>
                  <a:cubicBezTo>
                    <a:pt x="102" y="0"/>
                    <a:pt x="101" y="1"/>
                    <a:pt x="101" y="1"/>
                  </a:cubicBezTo>
                  <a:lnTo>
                    <a:pt x="101" y="1"/>
                  </a:lnTo>
                  <a:cubicBezTo>
                    <a:pt x="102" y="1"/>
                    <a:pt x="102" y="1"/>
                    <a:pt x="102" y="0"/>
                  </a:cubicBezTo>
                  <a:close/>
                  <a:moveTo>
                    <a:pt x="101" y="1"/>
                  </a:moveTo>
                  <a:cubicBezTo>
                    <a:pt x="0" y="103"/>
                    <a:pt x="17" y="154"/>
                    <a:pt x="68" y="213"/>
                  </a:cubicBezTo>
                  <a:cubicBezTo>
                    <a:pt x="68" y="196"/>
                    <a:pt x="68" y="188"/>
                    <a:pt x="77" y="179"/>
                  </a:cubicBezTo>
                  <a:cubicBezTo>
                    <a:pt x="85" y="145"/>
                    <a:pt x="119" y="111"/>
                    <a:pt x="153" y="103"/>
                  </a:cubicBezTo>
                  <a:cubicBezTo>
                    <a:pt x="153" y="55"/>
                    <a:pt x="102" y="8"/>
                    <a:pt x="101" y="1"/>
                  </a:cubicBezTo>
                  <a:close/>
                </a:path>
              </a:pathLst>
            </a:custGeom>
            <a:solidFill>
              <a:srgbClr val="5E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1"/>
            <p:cNvSpPr/>
            <p:nvPr/>
          </p:nvSpPr>
          <p:spPr>
            <a:xfrm>
              <a:off x="5087720" y="1473270"/>
              <a:ext cx="12405" cy="6646"/>
            </a:xfrm>
            <a:custGeom>
              <a:avLst/>
              <a:gdLst/>
              <a:ahLst/>
              <a:cxnLst/>
              <a:rect l="l" t="t" r="r" b="b"/>
              <a:pathLst>
                <a:path w="112" h="60" extrusionOk="0">
                  <a:moveTo>
                    <a:pt x="103" y="0"/>
                  </a:moveTo>
                  <a:cubicBezTo>
                    <a:pt x="99" y="0"/>
                    <a:pt x="94" y="2"/>
                    <a:pt x="90" y="4"/>
                  </a:cubicBezTo>
                  <a:lnTo>
                    <a:pt x="111" y="0"/>
                  </a:lnTo>
                  <a:close/>
                  <a:moveTo>
                    <a:pt x="90" y="4"/>
                  </a:moveTo>
                  <a:lnTo>
                    <a:pt x="69" y="9"/>
                  </a:lnTo>
                  <a:cubicBezTo>
                    <a:pt x="69" y="9"/>
                    <a:pt x="68" y="9"/>
                    <a:pt x="68" y="9"/>
                  </a:cubicBezTo>
                  <a:lnTo>
                    <a:pt x="68" y="9"/>
                  </a:lnTo>
                  <a:cubicBezTo>
                    <a:pt x="71" y="9"/>
                    <a:pt x="74" y="9"/>
                    <a:pt x="77" y="9"/>
                  </a:cubicBezTo>
                  <a:cubicBezTo>
                    <a:pt x="82" y="9"/>
                    <a:pt x="86" y="7"/>
                    <a:pt x="90" y="4"/>
                  </a:cubicBezTo>
                  <a:close/>
                  <a:moveTo>
                    <a:pt x="68" y="9"/>
                  </a:moveTo>
                  <a:cubicBezTo>
                    <a:pt x="47" y="11"/>
                    <a:pt x="32" y="17"/>
                    <a:pt x="9" y="17"/>
                  </a:cubicBezTo>
                  <a:cubicBezTo>
                    <a:pt x="9" y="26"/>
                    <a:pt x="1" y="43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9" y="51"/>
                    <a:pt x="9" y="34"/>
                    <a:pt x="18" y="17"/>
                  </a:cubicBezTo>
                  <a:cubicBezTo>
                    <a:pt x="35" y="17"/>
                    <a:pt x="51" y="17"/>
                    <a:pt x="68" y="9"/>
                  </a:cubicBezTo>
                  <a:close/>
                </a:path>
              </a:pathLst>
            </a:custGeom>
            <a:solidFill>
              <a:srgbClr val="5E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1"/>
            <p:cNvSpPr/>
            <p:nvPr/>
          </p:nvSpPr>
          <p:spPr>
            <a:xfrm>
              <a:off x="5082072" y="1457209"/>
              <a:ext cx="18054" cy="20823"/>
            </a:xfrm>
            <a:custGeom>
              <a:avLst/>
              <a:gdLst/>
              <a:ahLst/>
              <a:cxnLst/>
              <a:rect l="l" t="t" r="r" b="b"/>
              <a:pathLst>
                <a:path w="163" h="188" extrusionOk="0">
                  <a:moveTo>
                    <a:pt x="77" y="1"/>
                  </a:moveTo>
                  <a:cubicBezTo>
                    <a:pt x="43" y="18"/>
                    <a:pt x="9" y="43"/>
                    <a:pt x="1" y="86"/>
                  </a:cubicBezTo>
                  <a:cubicBezTo>
                    <a:pt x="9" y="111"/>
                    <a:pt x="26" y="145"/>
                    <a:pt x="43" y="188"/>
                  </a:cubicBezTo>
                  <a:cubicBezTo>
                    <a:pt x="52" y="179"/>
                    <a:pt x="52" y="171"/>
                    <a:pt x="60" y="154"/>
                  </a:cubicBezTo>
                  <a:lnTo>
                    <a:pt x="128" y="154"/>
                  </a:lnTo>
                  <a:lnTo>
                    <a:pt x="162" y="145"/>
                  </a:lnTo>
                  <a:cubicBezTo>
                    <a:pt x="145" y="94"/>
                    <a:pt x="111" y="43"/>
                    <a:pt x="77" y="1"/>
                  </a:cubicBezTo>
                  <a:close/>
                </a:path>
              </a:pathLst>
            </a:custGeom>
            <a:solidFill>
              <a:srgbClr val="FE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1"/>
            <p:cNvSpPr/>
            <p:nvPr/>
          </p:nvSpPr>
          <p:spPr>
            <a:xfrm>
              <a:off x="5193276" y="1585360"/>
              <a:ext cx="40649" cy="28023"/>
            </a:xfrm>
            <a:custGeom>
              <a:avLst/>
              <a:gdLst/>
              <a:ahLst/>
              <a:cxnLst/>
              <a:rect l="l" t="t" r="r" b="b"/>
              <a:pathLst>
                <a:path w="367" h="253" extrusionOk="0">
                  <a:moveTo>
                    <a:pt x="366" y="1"/>
                  </a:moveTo>
                  <a:lnTo>
                    <a:pt x="366" y="1"/>
                  </a:lnTo>
                  <a:cubicBezTo>
                    <a:pt x="349" y="9"/>
                    <a:pt x="341" y="26"/>
                    <a:pt x="332" y="43"/>
                  </a:cubicBezTo>
                  <a:cubicBezTo>
                    <a:pt x="324" y="60"/>
                    <a:pt x="315" y="77"/>
                    <a:pt x="307" y="94"/>
                  </a:cubicBezTo>
                  <a:cubicBezTo>
                    <a:pt x="281" y="120"/>
                    <a:pt x="256" y="154"/>
                    <a:pt x="222" y="179"/>
                  </a:cubicBezTo>
                  <a:cubicBezTo>
                    <a:pt x="162" y="222"/>
                    <a:pt x="86" y="247"/>
                    <a:pt x="1" y="247"/>
                  </a:cubicBezTo>
                  <a:cubicBezTo>
                    <a:pt x="18" y="251"/>
                    <a:pt x="36" y="253"/>
                    <a:pt x="53" y="253"/>
                  </a:cubicBezTo>
                  <a:cubicBezTo>
                    <a:pt x="78" y="253"/>
                    <a:pt x="103" y="249"/>
                    <a:pt x="128" y="239"/>
                  </a:cubicBezTo>
                  <a:cubicBezTo>
                    <a:pt x="171" y="230"/>
                    <a:pt x="205" y="213"/>
                    <a:pt x="239" y="188"/>
                  </a:cubicBezTo>
                  <a:cubicBezTo>
                    <a:pt x="264" y="162"/>
                    <a:pt x="298" y="137"/>
                    <a:pt x="315" y="103"/>
                  </a:cubicBezTo>
                  <a:lnTo>
                    <a:pt x="341" y="52"/>
                  </a:lnTo>
                  <a:cubicBezTo>
                    <a:pt x="349" y="35"/>
                    <a:pt x="358" y="18"/>
                    <a:pt x="366" y="1"/>
                  </a:cubicBezTo>
                  <a:close/>
                </a:path>
              </a:pathLst>
            </a:custGeom>
            <a:solidFill>
              <a:srgbClr val="C16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1"/>
            <p:cNvSpPr/>
            <p:nvPr/>
          </p:nvSpPr>
          <p:spPr>
            <a:xfrm>
              <a:off x="5211219" y="1605186"/>
              <a:ext cx="17943" cy="10855"/>
            </a:xfrm>
            <a:custGeom>
              <a:avLst/>
              <a:gdLst/>
              <a:ahLst/>
              <a:cxnLst/>
              <a:rect l="l" t="t" r="r" b="b"/>
              <a:pathLst>
                <a:path w="162" h="98" extrusionOk="0">
                  <a:moveTo>
                    <a:pt x="162" y="0"/>
                  </a:moveTo>
                  <a:cubicBezTo>
                    <a:pt x="145" y="26"/>
                    <a:pt x="128" y="51"/>
                    <a:pt x="94" y="68"/>
                  </a:cubicBezTo>
                  <a:cubicBezTo>
                    <a:pt x="68" y="85"/>
                    <a:pt x="34" y="94"/>
                    <a:pt x="0" y="94"/>
                  </a:cubicBezTo>
                  <a:cubicBezTo>
                    <a:pt x="9" y="96"/>
                    <a:pt x="18" y="97"/>
                    <a:pt x="28" y="97"/>
                  </a:cubicBezTo>
                  <a:cubicBezTo>
                    <a:pt x="53" y="97"/>
                    <a:pt x="77" y="89"/>
                    <a:pt x="102" y="77"/>
                  </a:cubicBezTo>
                  <a:cubicBezTo>
                    <a:pt x="119" y="68"/>
                    <a:pt x="128" y="60"/>
                    <a:pt x="136" y="43"/>
                  </a:cubicBezTo>
                  <a:cubicBezTo>
                    <a:pt x="145" y="34"/>
                    <a:pt x="145" y="34"/>
                    <a:pt x="153" y="26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C16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1"/>
            <p:cNvSpPr/>
            <p:nvPr/>
          </p:nvSpPr>
          <p:spPr>
            <a:xfrm>
              <a:off x="5397740" y="1380009"/>
              <a:ext cx="62358" cy="96585"/>
            </a:xfrm>
            <a:custGeom>
              <a:avLst/>
              <a:gdLst/>
              <a:ahLst/>
              <a:cxnLst/>
              <a:rect l="l" t="t" r="r" b="b"/>
              <a:pathLst>
                <a:path w="563" h="872" extrusionOk="0">
                  <a:moveTo>
                    <a:pt x="1" y="0"/>
                  </a:moveTo>
                  <a:lnTo>
                    <a:pt x="1" y="0"/>
                  </a:lnTo>
                  <a:cubicBezTo>
                    <a:pt x="154" y="85"/>
                    <a:pt x="247" y="247"/>
                    <a:pt x="239" y="425"/>
                  </a:cubicBezTo>
                  <a:cubicBezTo>
                    <a:pt x="239" y="485"/>
                    <a:pt x="230" y="536"/>
                    <a:pt x="222" y="595"/>
                  </a:cubicBezTo>
                  <a:cubicBezTo>
                    <a:pt x="196" y="689"/>
                    <a:pt x="145" y="783"/>
                    <a:pt x="77" y="868"/>
                  </a:cubicBezTo>
                  <a:cubicBezTo>
                    <a:pt x="99" y="870"/>
                    <a:pt x="121" y="871"/>
                    <a:pt x="143" y="871"/>
                  </a:cubicBezTo>
                  <a:cubicBezTo>
                    <a:pt x="274" y="871"/>
                    <a:pt x="402" y="829"/>
                    <a:pt x="511" y="749"/>
                  </a:cubicBezTo>
                  <a:cubicBezTo>
                    <a:pt x="528" y="732"/>
                    <a:pt x="545" y="706"/>
                    <a:pt x="562" y="689"/>
                  </a:cubicBezTo>
                  <a:lnTo>
                    <a:pt x="443" y="391"/>
                  </a:lnTo>
                  <a:cubicBezTo>
                    <a:pt x="443" y="391"/>
                    <a:pt x="452" y="357"/>
                    <a:pt x="460" y="306"/>
                  </a:cubicBezTo>
                  <a:cubicBezTo>
                    <a:pt x="341" y="162"/>
                    <a:pt x="179" y="51"/>
                    <a:pt x="1" y="0"/>
                  </a:cubicBezTo>
                  <a:close/>
                </a:path>
              </a:pathLst>
            </a:custGeom>
            <a:solidFill>
              <a:srgbClr val="5E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1"/>
            <p:cNvSpPr/>
            <p:nvPr/>
          </p:nvSpPr>
          <p:spPr>
            <a:xfrm>
              <a:off x="5561667" y="1398838"/>
              <a:ext cx="83956" cy="36773"/>
            </a:xfrm>
            <a:custGeom>
              <a:avLst/>
              <a:gdLst/>
              <a:ahLst/>
              <a:cxnLst/>
              <a:rect l="l" t="t" r="r" b="b"/>
              <a:pathLst>
                <a:path w="758" h="332" extrusionOk="0">
                  <a:moveTo>
                    <a:pt x="52" y="0"/>
                  </a:moveTo>
                  <a:lnTo>
                    <a:pt x="18" y="102"/>
                  </a:lnTo>
                  <a:lnTo>
                    <a:pt x="1" y="145"/>
                  </a:lnTo>
                  <a:cubicBezTo>
                    <a:pt x="36" y="141"/>
                    <a:pt x="72" y="140"/>
                    <a:pt x="106" y="140"/>
                  </a:cubicBezTo>
                  <a:cubicBezTo>
                    <a:pt x="238" y="140"/>
                    <a:pt x="365" y="164"/>
                    <a:pt x="486" y="204"/>
                  </a:cubicBezTo>
                  <a:cubicBezTo>
                    <a:pt x="588" y="230"/>
                    <a:pt x="673" y="281"/>
                    <a:pt x="758" y="332"/>
                  </a:cubicBezTo>
                  <a:cubicBezTo>
                    <a:pt x="758" y="323"/>
                    <a:pt x="758" y="315"/>
                    <a:pt x="749" y="306"/>
                  </a:cubicBezTo>
                  <a:cubicBezTo>
                    <a:pt x="681" y="187"/>
                    <a:pt x="503" y="85"/>
                    <a:pt x="188" y="17"/>
                  </a:cubicBezTo>
                  <a:cubicBezTo>
                    <a:pt x="180" y="34"/>
                    <a:pt x="154" y="68"/>
                    <a:pt x="154" y="68"/>
                  </a:cubicBezTo>
                  <a:lnTo>
                    <a:pt x="154" y="17"/>
                  </a:lnTo>
                  <a:cubicBezTo>
                    <a:pt x="120" y="9"/>
                    <a:pt x="86" y="0"/>
                    <a:pt x="52" y="0"/>
                  </a:cubicBezTo>
                  <a:close/>
                </a:path>
              </a:pathLst>
            </a:custGeom>
            <a:solidFill>
              <a:srgbClr val="743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1"/>
            <p:cNvSpPr/>
            <p:nvPr/>
          </p:nvSpPr>
          <p:spPr>
            <a:xfrm>
              <a:off x="5561667" y="1409582"/>
              <a:ext cx="83956" cy="26029"/>
            </a:xfrm>
            <a:custGeom>
              <a:avLst/>
              <a:gdLst/>
              <a:ahLst/>
              <a:cxnLst/>
              <a:rect l="l" t="t" r="r" b="b"/>
              <a:pathLst>
                <a:path w="758" h="235" extrusionOk="0">
                  <a:moveTo>
                    <a:pt x="111" y="1"/>
                  </a:moveTo>
                  <a:cubicBezTo>
                    <a:pt x="80" y="1"/>
                    <a:pt x="49" y="2"/>
                    <a:pt x="18" y="5"/>
                  </a:cubicBezTo>
                  <a:lnTo>
                    <a:pt x="1" y="48"/>
                  </a:lnTo>
                  <a:cubicBezTo>
                    <a:pt x="38" y="44"/>
                    <a:pt x="76" y="43"/>
                    <a:pt x="113" y="43"/>
                  </a:cubicBezTo>
                  <a:cubicBezTo>
                    <a:pt x="345" y="43"/>
                    <a:pt x="567" y="110"/>
                    <a:pt x="758" y="235"/>
                  </a:cubicBezTo>
                  <a:cubicBezTo>
                    <a:pt x="578" y="85"/>
                    <a:pt x="344" y="1"/>
                    <a:pt x="111" y="1"/>
                  </a:cubicBezTo>
                  <a:close/>
                </a:path>
              </a:pathLst>
            </a:custGeom>
            <a:solidFill>
              <a:srgbClr val="5E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1"/>
            <p:cNvSpPr/>
            <p:nvPr/>
          </p:nvSpPr>
          <p:spPr>
            <a:xfrm>
              <a:off x="5565432" y="1428965"/>
              <a:ext cx="64241" cy="29352"/>
            </a:xfrm>
            <a:custGeom>
              <a:avLst/>
              <a:gdLst/>
              <a:ahLst/>
              <a:cxnLst/>
              <a:rect l="l" t="t" r="r" b="b"/>
              <a:pathLst>
                <a:path w="580" h="265" extrusionOk="0">
                  <a:moveTo>
                    <a:pt x="111" y="0"/>
                  </a:moveTo>
                  <a:cubicBezTo>
                    <a:pt x="69" y="17"/>
                    <a:pt x="35" y="34"/>
                    <a:pt x="1" y="51"/>
                  </a:cubicBezTo>
                  <a:cubicBezTo>
                    <a:pt x="35" y="43"/>
                    <a:pt x="77" y="26"/>
                    <a:pt x="111" y="17"/>
                  </a:cubicBezTo>
                  <a:cubicBezTo>
                    <a:pt x="163" y="17"/>
                    <a:pt x="205" y="26"/>
                    <a:pt x="248" y="43"/>
                  </a:cubicBezTo>
                  <a:cubicBezTo>
                    <a:pt x="290" y="51"/>
                    <a:pt x="333" y="68"/>
                    <a:pt x="375" y="94"/>
                  </a:cubicBezTo>
                  <a:cubicBezTo>
                    <a:pt x="418" y="111"/>
                    <a:pt x="452" y="136"/>
                    <a:pt x="486" y="162"/>
                  </a:cubicBezTo>
                  <a:cubicBezTo>
                    <a:pt x="520" y="196"/>
                    <a:pt x="554" y="222"/>
                    <a:pt x="579" y="264"/>
                  </a:cubicBezTo>
                  <a:cubicBezTo>
                    <a:pt x="537" y="179"/>
                    <a:pt x="469" y="111"/>
                    <a:pt x="384" y="68"/>
                  </a:cubicBezTo>
                  <a:cubicBezTo>
                    <a:pt x="299" y="26"/>
                    <a:pt x="205" y="0"/>
                    <a:pt x="111" y="0"/>
                  </a:cubicBezTo>
                  <a:close/>
                </a:path>
              </a:pathLst>
            </a:custGeom>
            <a:solidFill>
              <a:srgbClr val="5E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1"/>
            <p:cNvSpPr/>
            <p:nvPr/>
          </p:nvSpPr>
          <p:spPr>
            <a:xfrm>
              <a:off x="5561667" y="1414234"/>
              <a:ext cx="84953" cy="44083"/>
            </a:xfrm>
            <a:custGeom>
              <a:avLst/>
              <a:gdLst/>
              <a:ahLst/>
              <a:cxnLst/>
              <a:rect l="l" t="t" r="r" b="b"/>
              <a:pathLst>
                <a:path w="767" h="398" extrusionOk="0">
                  <a:moveTo>
                    <a:pt x="119" y="1"/>
                  </a:moveTo>
                  <a:cubicBezTo>
                    <a:pt x="82" y="1"/>
                    <a:pt x="46" y="2"/>
                    <a:pt x="9" y="6"/>
                  </a:cubicBezTo>
                  <a:cubicBezTo>
                    <a:pt x="1" y="65"/>
                    <a:pt x="9" y="125"/>
                    <a:pt x="35" y="184"/>
                  </a:cubicBezTo>
                  <a:cubicBezTo>
                    <a:pt x="35" y="184"/>
                    <a:pt x="103" y="150"/>
                    <a:pt x="145" y="133"/>
                  </a:cubicBezTo>
                  <a:cubicBezTo>
                    <a:pt x="239" y="133"/>
                    <a:pt x="333" y="159"/>
                    <a:pt x="418" y="201"/>
                  </a:cubicBezTo>
                  <a:cubicBezTo>
                    <a:pt x="503" y="244"/>
                    <a:pt x="562" y="312"/>
                    <a:pt x="605" y="397"/>
                  </a:cubicBezTo>
                  <a:cubicBezTo>
                    <a:pt x="605" y="397"/>
                    <a:pt x="758" y="286"/>
                    <a:pt x="758" y="193"/>
                  </a:cubicBezTo>
                  <a:lnTo>
                    <a:pt x="766" y="193"/>
                  </a:lnTo>
                  <a:cubicBezTo>
                    <a:pt x="569" y="68"/>
                    <a:pt x="345" y="1"/>
                    <a:pt x="119" y="1"/>
                  </a:cubicBezTo>
                  <a:close/>
                </a:path>
              </a:pathLst>
            </a:custGeom>
            <a:solidFill>
              <a:srgbClr val="FE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1"/>
            <p:cNvSpPr/>
            <p:nvPr/>
          </p:nvSpPr>
          <p:spPr>
            <a:xfrm>
              <a:off x="5579610" y="1515248"/>
              <a:ext cx="25586" cy="11852"/>
            </a:xfrm>
            <a:custGeom>
              <a:avLst/>
              <a:gdLst/>
              <a:ahLst/>
              <a:cxnLst/>
              <a:rect l="l" t="t" r="r" b="b"/>
              <a:pathLst>
                <a:path w="231" h="107" extrusionOk="0">
                  <a:moveTo>
                    <a:pt x="108" y="1"/>
                  </a:moveTo>
                  <a:cubicBezTo>
                    <a:pt x="89" y="1"/>
                    <a:pt x="70" y="9"/>
                    <a:pt x="52" y="21"/>
                  </a:cubicBezTo>
                  <a:cubicBezTo>
                    <a:pt x="35" y="30"/>
                    <a:pt x="9" y="47"/>
                    <a:pt x="0" y="64"/>
                  </a:cubicBezTo>
                  <a:cubicBezTo>
                    <a:pt x="18" y="55"/>
                    <a:pt x="35" y="38"/>
                    <a:pt x="60" y="30"/>
                  </a:cubicBezTo>
                  <a:cubicBezTo>
                    <a:pt x="86" y="21"/>
                    <a:pt x="103" y="21"/>
                    <a:pt x="128" y="21"/>
                  </a:cubicBezTo>
                  <a:cubicBezTo>
                    <a:pt x="154" y="30"/>
                    <a:pt x="171" y="38"/>
                    <a:pt x="188" y="55"/>
                  </a:cubicBezTo>
                  <a:cubicBezTo>
                    <a:pt x="196" y="64"/>
                    <a:pt x="205" y="72"/>
                    <a:pt x="213" y="81"/>
                  </a:cubicBezTo>
                  <a:cubicBezTo>
                    <a:pt x="222" y="89"/>
                    <a:pt x="222" y="98"/>
                    <a:pt x="230" y="106"/>
                  </a:cubicBezTo>
                  <a:cubicBezTo>
                    <a:pt x="230" y="98"/>
                    <a:pt x="222" y="89"/>
                    <a:pt x="222" y="72"/>
                  </a:cubicBezTo>
                  <a:cubicBezTo>
                    <a:pt x="213" y="64"/>
                    <a:pt x="205" y="55"/>
                    <a:pt x="196" y="47"/>
                  </a:cubicBezTo>
                  <a:cubicBezTo>
                    <a:pt x="179" y="21"/>
                    <a:pt x="154" y="13"/>
                    <a:pt x="128" y="4"/>
                  </a:cubicBezTo>
                  <a:cubicBezTo>
                    <a:pt x="121" y="2"/>
                    <a:pt x="114" y="1"/>
                    <a:pt x="108" y="1"/>
                  </a:cubicBezTo>
                  <a:close/>
                </a:path>
              </a:pathLst>
            </a:custGeom>
            <a:solidFill>
              <a:srgbClr val="FE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1"/>
            <p:cNvSpPr/>
            <p:nvPr/>
          </p:nvSpPr>
          <p:spPr>
            <a:xfrm>
              <a:off x="5435399" y="1659792"/>
              <a:ext cx="201805" cy="204578"/>
            </a:xfrm>
            <a:custGeom>
              <a:avLst/>
              <a:gdLst/>
              <a:ahLst/>
              <a:cxnLst/>
              <a:rect l="l" t="t" r="r" b="b"/>
              <a:pathLst>
                <a:path w="1822" h="1847" extrusionOk="0">
                  <a:moveTo>
                    <a:pt x="1770" y="1"/>
                  </a:moveTo>
                  <a:cubicBezTo>
                    <a:pt x="1745" y="179"/>
                    <a:pt x="1711" y="349"/>
                    <a:pt x="1643" y="519"/>
                  </a:cubicBezTo>
                  <a:cubicBezTo>
                    <a:pt x="1471" y="1020"/>
                    <a:pt x="958" y="1356"/>
                    <a:pt x="393" y="1356"/>
                  </a:cubicBezTo>
                  <a:cubicBezTo>
                    <a:pt x="314" y="1356"/>
                    <a:pt x="234" y="1350"/>
                    <a:pt x="154" y="1336"/>
                  </a:cubicBezTo>
                  <a:cubicBezTo>
                    <a:pt x="129" y="1332"/>
                    <a:pt x="103" y="1330"/>
                    <a:pt x="77" y="1330"/>
                  </a:cubicBezTo>
                  <a:cubicBezTo>
                    <a:pt x="52" y="1330"/>
                    <a:pt x="26" y="1332"/>
                    <a:pt x="1" y="1336"/>
                  </a:cubicBezTo>
                  <a:lnTo>
                    <a:pt x="35" y="1336"/>
                  </a:lnTo>
                  <a:lnTo>
                    <a:pt x="60" y="1345"/>
                  </a:lnTo>
                  <a:cubicBezTo>
                    <a:pt x="69" y="1345"/>
                    <a:pt x="86" y="1353"/>
                    <a:pt x="94" y="1353"/>
                  </a:cubicBezTo>
                  <a:lnTo>
                    <a:pt x="137" y="1370"/>
                  </a:lnTo>
                  <a:lnTo>
                    <a:pt x="188" y="1387"/>
                  </a:lnTo>
                  <a:lnTo>
                    <a:pt x="214" y="1404"/>
                  </a:lnTo>
                  <a:lnTo>
                    <a:pt x="239" y="1413"/>
                  </a:lnTo>
                  <a:lnTo>
                    <a:pt x="265" y="1430"/>
                  </a:lnTo>
                  <a:lnTo>
                    <a:pt x="299" y="1447"/>
                  </a:lnTo>
                  <a:cubicBezTo>
                    <a:pt x="316" y="1455"/>
                    <a:pt x="333" y="1464"/>
                    <a:pt x="350" y="1472"/>
                  </a:cubicBezTo>
                  <a:cubicBezTo>
                    <a:pt x="375" y="1489"/>
                    <a:pt x="401" y="1506"/>
                    <a:pt x="426" y="1523"/>
                  </a:cubicBezTo>
                  <a:lnTo>
                    <a:pt x="452" y="1549"/>
                  </a:lnTo>
                  <a:lnTo>
                    <a:pt x="477" y="1566"/>
                  </a:lnTo>
                  <a:lnTo>
                    <a:pt x="503" y="1591"/>
                  </a:lnTo>
                  <a:cubicBezTo>
                    <a:pt x="545" y="1617"/>
                    <a:pt x="579" y="1659"/>
                    <a:pt x="596" y="1676"/>
                  </a:cubicBezTo>
                  <a:cubicBezTo>
                    <a:pt x="622" y="1702"/>
                    <a:pt x="639" y="1719"/>
                    <a:pt x="647" y="1736"/>
                  </a:cubicBezTo>
                  <a:cubicBezTo>
                    <a:pt x="656" y="1753"/>
                    <a:pt x="664" y="1762"/>
                    <a:pt x="673" y="1779"/>
                  </a:cubicBezTo>
                  <a:lnTo>
                    <a:pt x="698" y="1813"/>
                  </a:lnTo>
                  <a:lnTo>
                    <a:pt x="707" y="1830"/>
                  </a:lnTo>
                  <a:lnTo>
                    <a:pt x="716" y="1847"/>
                  </a:lnTo>
                  <a:cubicBezTo>
                    <a:pt x="928" y="1736"/>
                    <a:pt x="1115" y="1591"/>
                    <a:pt x="1277" y="1413"/>
                  </a:cubicBezTo>
                  <a:cubicBezTo>
                    <a:pt x="1345" y="1328"/>
                    <a:pt x="1413" y="1234"/>
                    <a:pt x="1456" y="1132"/>
                  </a:cubicBezTo>
                  <a:cubicBezTo>
                    <a:pt x="1473" y="1106"/>
                    <a:pt x="1481" y="1081"/>
                    <a:pt x="1490" y="1055"/>
                  </a:cubicBezTo>
                  <a:cubicBezTo>
                    <a:pt x="1498" y="1038"/>
                    <a:pt x="1515" y="1004"/>
                    <a:pt x="1515" y="987"/>
                  </a:cubicBezTo>
                  <a:cubicBezTo>
                    <a:pt x="1524" y="979"/>
                    <a:pt x="1532" y="970"/>
                    <a:pt x="1532" y="953"/>
                  </a:cubicBezTo>
                  <a:lnTo>
                    <a:pt x="1549" y="919"/>
                  </a:lnTo>
                  <a:cubicBezTo>
                    <a:pt x="1575" y="851"/>
                    <a:pt x="1600" y="775"/>
                    <a:pt x="1626" y="707"/>
                  </a:cubicBezTo>
                  <a:cubicBezTo>
                    <a:pt x="1634" y="681"/>
                    <a:pt x="1643" y="639"/>
                    <a:pt x="1651" y="630"/>
                  </a:cubicBezTo>
                  <a:cubicBezTo>
                    <a:pt x="1651" y="622"/>
                    <a:pt x="1660" y="605"/>
                    <a:pt x="1660" y="596"/>
                  </a:cubicBezTo>
                  <a:lnTo>
                    <a:pt x="1677" y="545"/>
                  </a:lnTo>
                  <a:cubicBezTo>
                    <a:pt x="1685" y="502"/>
                    <a:pt x="1702" y="460"/>
                    <a:pt x="1711" y="417"/>
                  </a:cubicBezTo>
                  <a:lnTo>
                    <a:pt x="1719" y="392"/>
                  </a:lnTo>
                  <a:cubicBezTo>
                    <a:pt x="1736" y="349"/>
                    <a:pt x="1745" y="315"/>
                    <a:pt x="1753" y="273"/>
                  </a:cubicBezTo>
                  <a:cubicBezTo>
                    <a:pt x="1762" y="264"/>
                    <a:pt x="1762" y="247"/>
                    <a:pt x="1762" y="239"/>
                  </a:cubicBezTo>
                  <a:cubicBezTo>
                    <a:pt x="1770" y="222"/>
                    <a:pt x="1770" y="213"/>
                    <a:pt x="1779" y="196"/>
                  </a:cubicBezTo>
                  <a:cubicBezTo>
                    <a:pt x="1779" y="188"/>
                    <a:pt x="1787" y="171"/>
                    <a:pt x="1787" y="162"/>
                  </a:cubicBezTo>
                  <a:cubicBezTo>
                    <a:pt x="1796" y="120"/>
                    <a:pt x="1813" y="86"/>
                    <a:pt x="1813" y="69"/>
                  </a:cubicBezTo>
                  <a:cubicBezTo>
                    <a:pt x="1821" y="43"/>
                    <a:pt x="1813" y="26"/>
                    <a:pt x="1796" y="9"/>
                  </a:cubicBezTo>
                  <a:cubicBezTo>
                    <a:pt x="1787" y="9"/>
                    <a:pt x="1779" y="1"/>
                    <a:pt x="1770" y="1"/>
                  </a:cubicBezTo>
                  <a:close/>
                </a:path>
              </a:pathLst>
            </a:custGeom>
            <a:solidFill>
              <a:srgbClr val="FE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1"/>
            <p:cNvSpPr/>
            <p:nvPr/>
          </p:nvSpPr>
          <p:spPr>
            <a:xfrm>
              <a:off x="5305366" y="1090700"/>
              <a:ext cx="429860" cy="289422"/>
            </a:xfrm>
            <a:custGeom>
              <a:avLst/>
              <a:gdLst/>
              <a:ahLst/>
              <a:cxnLst/>
              <a:rect l="l" t="t" r="r" b="b"/>
              <a:pathLst>
                <a:path w="3881" h="2613" extrusionOk="0">
                  <a:moveTo>
                    <a:pt x="3880" y="1166"/>
                  </a:moveTo>
                  <a:cubicBezTo>
                    <a:pt x="3872" y="1268"/>
                    <a:pt x="3863" y="1379"/>
                    <a:pt x="3846" y="1472"/>
                  </a:cubicBezTo>
                  <a:cubicBezTo>
                    <a:pt x="3812" y="1693"/>
                    <a:pt x="3753" y="1923"/>
                    <a:pt x="3684" y="2144"/>
                  </a:cubicBezTo>
                  <a:cubicBezTo>
                    <a:pt x="3642" y="2255"/>
                    <a:pt x="3599" y="2365"/>
                    <a:pt x="3548" y="2476"/>
                  </a:cubicBezTo>
                  <a:cubicBezTo>
                    <a:pt x="3514" y="2561"/>
                    <a:pt x="3480" y="2612"/>
                    <a:pt x="3480" y="2612"/>
                  </a:cubicBezTo>
                  <a:lnTo>
                    <a:pt x="3370" y="2595"/>
                  </a:lnTo>
                  <a:cubicBezTo>
                    <a:pt x="2732" y="2484"/>
                    <a:pt x="2094" y="2340"/>
                    <a:pt x="1481" y="2161"/>
                  </a:cubicBezTo>
                  <a:cubicBezTo>
                    <a:pt x="1371" y="2127"/>
                    <a:pt x="1260" y="2093"/>
                    <a:pt x="1149" y="2051"/>
                  </a:cubicBezTo>
                  <a:cubicBezTo>
                    <a:pt x="1149" y="2051"/>
                    <a:pt x="775" y="1897"/>
                    <a:pt x="418" y="1702"/>
                  </a:cubicBezTo>
                  <a:cubicBezTo>
                    <a:pt x="273" y="1625"/>
                    <a:pt x="129" y="1532"/>
                    <a:pt x="1" y="1438"/>
                  </a:cubicBezTo>
                  <a:cubicBezTo>
                    <a:pt x="35" y="1370"/>
                    <a:pt x="69" y="1302"/>
                    <a:pt x="103" y="1234"/>
                  </a:cubicBezTo>
                  <a:cubicBezTo>
                    <a:pt x="205" y="1055"/>
                    <a:pt x="316" y="877"/>
                    <a:pt x="435" y="706"/>
                  </a:cubicBezTo>
                  <a:cubicBezTo>
                    <a:pt x="792" y="239"/>
                    <a:pt x="1039" y="171"/>
                    <a:pt x="1039" y="171"/>
                  </a:cubicBezTo>
                  <a:cubicBezTo>
                    <a:pt x="1039" y="171"/>
                    <a:pt x="2238" y="0"/>
                    <a:pt x="3480" y="843"/>
                  </a:cubicBezTo>
                  <a:cubicBezTo>
                    <a:pt x="3514" y="860"/>
                    <a:pt x="3540" y="885"/>
                    <a:pt x="3574" y="902"/>
                  </a:cubicBezTo>
                  <a:cubicBezTo>
                    <a:pt x="3676" y="987"/>
                    <a:pt x="3778" y="1072"/>
                    <a:pt x="3880" y="11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1"/>
            <p:cNvSpPr/>
            <p:nvPr/>
          </p:nvSpPr>
          <p:spPr>
            <a:xfrm>
              <a:off x="5041533" y="1171667"/>
              <a:ext cx="418562" cy="197046"/>
            </a:xfrm>
            <a:custGeom>
              <a:avLst/>
              <a:gdLst/>
              <a:ahLst/>
              <a:cxnLst/>
              <a:rect l="l" t="t" r="r" b="b"/>
              <a:pathLst>
                <a:path w="3779" h="1779" extrusionOk="0">
                  <a:moveTo>
                    <a:pt x="3778" y="1779"/>
                  </a:moveTo>
                  <a:cubicBezTo>
                    <a:pt x="2111" y="1770"/>
                    <a:pt x="27" y="1430"/>
                    <a:pt x="27" y="1430"/>
                  </a:cubicBezTo>
                  <a:cubicBezTo>
                    <a:pt x="27" y="1430"/>
                    <a:pt x="1" y="920"/>
                    <a:pt x="409" y="146"/>
                  </a:cubicBezTo>
                  <a:cubicBezTo>
                    <a:pt x="869" y="26"/>
                    <a:pt x="1515" y="1"/>
                    <a:pt x="2077" y="18"/>
                  </a:cubicBezTo>
                  <a:cubicBezTo>
                    <a:pt x="2757" y="35"/>
                    <a:pt x="3319" y="95"/>
                    <a:pt x="3319" y="95"/>
                  </a:cubicBezTo>
                  <a:cubicBezTo>
                    <a:pt x="3574" y="622"/>
                    <a:pt x="3727" y="1192"/>
                    <a:pt x="3778" y="17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1"/>
            <p:cNvSpPr/>
            <p:nvPr/>
          </p:nvSpPr>
          <p:spPr>
            <a:xfrm>
              <a:off x="5044413" y="1173549"/>
              <a:ext cx="415682" cy="195164"/>
            </a:xfrm>
            <a:custGeom>
              <a:avLst/>
              <a:gdLst/>
              <a:ahLst/>
              <a:cxnLst/>
              <a:rect l="l" t="t" r="r" b="b"/>
              <a:pathLst>
                <a:path w="3753" h="1762" extrusionOk="0">
                  <a:moveTo>
                    <a:pt x="2059" y="1"/>
                  </a:moveTo>
                  <a:lnTo>
                    <a:pt x="2059" y="1"/>
                  </a:lnTo>
                  <a:cubicBezTo>
                    <a:pt x="2178" y="239"/>
                    <a:pt x="2544" y="1013"/>
                    <a:pt x="2553" y="1558"/>
                  </a:cubicBezTo>
                  <a:cubicBezTo>
                    <a:pt x="1523" y="1524"/>
                    <a:pt x="1" y="1413"/>
                    <a:pt x="1" y="1413"/>
                  </a:cubicBezTo>
                  <a:lnTo>
                    <a:pt x="1" y="1413"/>
                  </a:lnTo>
                  <a:cubicBezTo>
                    <a:pt x="1" y="1413"/>
                    <a:pt x="2085" y="1745"/>
                    <a:pt x="3752" y="1762"/>
                  </a:cubicBezTo>
                  <a:cubicBezTo>
                    <a:pt x="3744" y="1626"/>
                    <a:pt x="3727" y="1498"/>
                    <a:pt x="3701" y="1371"/>
                  </a:cubicBezTo>
                  <a:cubicBezTo>
                    <a:pt x="3633" y="920"/>
                    <a:pt x="3497" y="486"/>
                    <a:pt x="3293" y="78"/>
                  </a:cubicBezTo>
                  <a:cubicBezTo>
                    <a:pt x="3293" y="78"/>
                    <a:pt x="3072" y="52"/>
                    <a:pt x="2740" y="35"/>
                  </a:cubicBezTo>
                  <a:cubicBezTo>
                    <a:pt x="2544" y="18"/>
                    <a:pt x="2306" y="9"/>
                    <a:pt x="2059" y="1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1"/>
            <p:cNvSpPr/>
            <p:nvPr/>
          </p:nvSpPr>
          <p:spPr>
            <a:xfrm>
              <a:off x="5596556" y="2820681"/>
              <a:ext cx="214985" cy="175337"/>
            </a:xfrm>
            <a:custGeom>
              <a:avLst/>
              <a:gdLst/>
              <a:ahLst/>
              <a:cxnLst/>
              <a:rect l="l" t="t" r="r" b="b"/>
              <a:pathLst>
                <a:path w="1941" h="1583" extrusionOk="0">
                  <a:moveTo>
                    <a:pt x="1719" y="0"/>
                  </a:moveTo>
                  <a:lnTo>
                    <a:pt x="1779" y="1089"/>
                  </a:lnTo>
                  <a:cubicBezTo>
                    <a:pt x="1192" y="1251"/>
                    <a:pt x="596" y="1370"/>
                    <a:pt x="1" y="1429"/>
                  </a:cubicBezTo>
                  <a:lnTo>
                    <a:pt x="69" y="1582"/>
                  </a:lnTo>
                  <a:cubicBezTo>
                    <a:pt x="707" y="1506"/>
                    <a:pt x="1336" y="1378"/>
                    <a:pt x="1940" y="1183"/>
                  </a:cubicBezTo>
                  <a:lnTo>
                    <a:pt x="1719" y="0"/>
                  </a:ln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1"/>
            <p:cNvSpPr/>
            <p:nvPr/>
          </p:nvSpPr>
          <p:spPr>
            <a:xfrm>
              <a:off x="5867921" y="2843277"/>
              <a:ext cx="175333" cy="90493"/>
            </a:xfrm>
            <a:custGeom>
              <a:avLst/>
              <a:gdLst/>
              <a:ahLst/>
              <a:cxnLst/>
              <a:rect l="l" t="t" r="r" b="b"/>
              <a:pathLst>
                <a:path w="1583" h="817" extrusionOk="0">
                  <a:moveTo>
                    <a:pt x="1523" y="0"/>
                  </a:moveTo>
                  <a:cubicBezTo>
                    <a:pt x="1319" y="119"/>
                    <a:pt x="1115" y="230"/>
                    <a:pt x="902" y="324"/>
                  </a:cubicBezTo>
                  <a:cubicBezTo>
                    <a:pt x="622" y="443"/>
                    <a:pt x="315" y="570"/>
                    <a:pt x="1" y="672"/>
                  </a:cubicBezTo>
                  <a:lnTo>
                    <a:pt x="171" y="817"/>
                  </a:lnTo>
                  <a:cubicBezTo>
                    <a:pt x="171" y="817"/>
                    <a:pt x="460" y="740"/>
                    <a:pt x="834" y="604"/>
                  </a:cubicBezTo>
                  <a:cubicBezTo>
                    <a:pt x="1090" y="511"/>
                    <a:pt x="1336" y="409"/>
                    <a:pt x="1583" y="281"/>
                  </a:cubicBezTo>
                  <a:cubicBezTo>
                    <a:pt x="1557" y="187"/>
                    <a:pt x="1540" y="102"/>
                    <a:pt x="1523" y="0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1"/>
            <p:cNvSpPr/>
            <p:nvPr/>
          </p:nvSpPr>
          <p:spPr>
            <a:xfrm>
              <a:off x="5420336" y="1109640"/>
              <a:ext cx="314891" cy="110209"/>
            </a:xfrm>
            <a:custGeom>
              <a:avLst/>
              <a:gdLst/>
              <a:ahLst/>
              <a:cxnLst/>
              <a:rect l="l" t="t" r="r" b="b"/>
              <a:pathLst>
                <a:path w="2843" h="995" extrusionOk="0">
                  <a:moveTo>
                    <a:pt x="288" y="1"/>
                  </a:moveTo>
                  <a:cubicBezTo>
                    <a:pt x="106" y="1"/>
                    <a:pt x="1" y="17"/>
                    <a:pt x="1" y="17"/>
                  </a:cubicBezTo>
                  <a:cubicBezTo>
                    <a:pt x="1" y="17"/>
                    <a:pt x="358" y="816"/>
                    <a:pt x="2842" y="995"/>
                  </a:cubicBezTo>
                  <a:cubicBezTo>
                    <a:pt x="2740" y="901"/>
                    <a:pt x="2638" y="816"/>
                    <a:pt x="2527" y="748"/>
                  </a:cubicBezTo>
                  <a:cubicBezTo>
                    <a:pt x="2502" y="723"/>
                    <a:pt x="2468" y="697"/>
                    <a:pt x="2434" y="680"/>
                  </a:cubicBezTo>
                  <a:cubicBezTo>
                    <a:pt x="1562" y="89"/>
                    <a:pt x="715" y="1"/>
                    <a:pt x="288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1"/>
            <p:cNvSpPr/>
            <p:nvPr/>
          </p:nvSpPr>
          <p:spPr>
            <a:xfrm>
              <a:off x="5469403" y="1330055"/>
              <a:ext cx="209226" cy="57818"/>
            </a:xfrm>
            <a:custGeom>
              <a:avLst/>
              <a:gdLst/>
              <a:ahLst/>
              <a:cxnLst/>
              <a:rect l="l" t="t" r="r" b="b"/>
              <a:pathLst>
                <a:path w="1889" h="522" extrusionOk="0">
                  <a:moveTo>
                    <a:pt x="0" y="0"/>
                  </a:moveTo>
                  <a:cubicBezTo>
                    <a:pt x="247" y="136"/>
                    <a:pt x="502" y="247"/>
                    <a:pt x="774" y="332"/>
                  </a:cubicBezTo>
                  <a:cubicBezTo>
                    <a:pt x="1051" y="478"/>
                    <a:pt x="1290" y="522"/>
                    <a:pt x="1474" y="522"/>
                  </a:cubicBezTo>
                  <a:cubicBezTo>
                    <a:pt x="1590" y="522"/>
                    <a:pt x="1684" y="505"/>
                    <a:pt x="1753" y="485"/>
                  </a:cubicBezTo>
                  <a:cubicBezTo>
                    <a:pt x="1795" y="468"/>
                    <a:pt x="1846" y="451"/>
                    <a:pt x="1889" y="434"/>
                  </a:cubicBezTo>
                  <a:lnTo>
                    <a:pt x="1880" y="434"/>
                  </a:lnTo>
                  <a:cubicBezTo>
                    <a:pt x="1242" y="323"/>
                    <a:pt x="613" y="179"/>
                    <a:pt x="0" y="0"/>
                  </a:cubicBezTo>
                  <a:close/>
                </a:path>
              </a:pathLst>
            </a:custGeom>
            <a:solidFill>
              <a:srgbClr val="5E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1"/>
            <p:cNvSpPr/>
            <p:nvPr/>
          </p:nvSpPr>
          <p:spPr>
            <a:xfrm>
              <a:off x="5347787" y="1169784"/>
              <a:ext cx="350666" cy="210338"/>
            </a:xfrm>
            <a:custGeom>
              <a:avLst/>
              <a:gdLst/>
              <a:ahLst/>
              <a:cxnLst/>
              <a:rect l="l" t="t" r="r" b="b"/>
              <a:pathLst>
                <a:path w="3166" h="1899" extrusionOk="0">
                  <a:moveTo>
                    <a:pt x="52" y="1"/>
                  </a:moveTo>
                  <a:cubicBezTo>
                    <a:pt x="35" y="18"/>
                    <a:pt x="18" y="43"/>
                    <a:pt x="1" y="69"/>
                  </a:cubicBezTo>
                  <a:cubicBezTo>
                    <a:pt x="333" y="86"/>
                    <a:pt x="554" y="112"/>
                    <a:pt x="554" y="112"/>
                  </a:cubicBezTo>
                  <a:cubicBezTo>
                    <a:pt x="749" y="520"/>
                    <a:pt x="894" y="954"/>
                    <a:pt x="962" y="1405"/>
                  </a:cubicBezTo>
                  <a:lnTo>
                    <a:pt x="1098" y="1447"/>
                  </a:lnTo>
                  <a:cubicBezTo>
                    <a:pt x="1711" y="1626"/>
                    <a:pt x="2349" y="1770"/>
                    <a:pt x="2987" y="1881"/>
                  </a:cubicBezTo>
                  <a:lnTo>
                    <a:pt x="3097" y="1898"/>
                  </a:lnTo>
                  <a:cubicBezTo>
                    <a:pt x="3097" y="1898"/>
                    <a:pt x="3131" y="1847"/>
                    <a:pt x="3165" y="1762"/>
                  </a:cubicBezTo>
                  <a:lnTo>
                    <a:pt x="2442" y="1592"/>
                  </a:lnTo>
                  <a:cubicBezTo>
                    <a:pt x="1804" y="1456"/>
                    <a:pt x="1277" y="1022"/>
                    <a:pt x="1013" y="435"/>
                  </a:cubicBezTo>
                  <a:lnTo>
                    <a:pt x="1005" y="418"/>
                  </a:lnTo>
                  <a:cubicBezTo>
                    <a:pt x="911" y="205"/>
                    <a:pt x="707" y="69"/>
                    <a:pt x="486" y="43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1"/>
            <p:cNvSpPr/>
            <p:nvPr/>
          </p:nvSpPr>
          <p:spPr>
            <a:xfrm>
              <a:off x="5330841" y="1480801"/>
              <a:ext cx="187627" cy="126380"/>
            </a:xfrm>
            <a:custGeom>
              <a:avLst/>
              <a:gdLst/>
              <a:ahLst/>
              <a:cxnLst/>
              <a:rect l="l" t="t" r="r" b="b"/>
              <a:pathLst>
                <a:path w="1694" h="1141" extrusionOk="0">
                  <a:moveTo>
                    <a:pt x="1694" y="502"/>
                  </a:moveTo>
                  <a:cubicBezTo>
                    <a:pt x="1489" y="502"/>
                    <a:pt x="1294" y="519"/>
                    <a:pt x="1098" y="570"/>
                  </a:cubicBezTo>
                  <a:cubicBezTo>
                    <a:pt x="1056" y="579"/>
                    <a:pt x="1021" y="587"/>
                    <a:pt x="979" y="604"/>
                  </a:cubicBezTo>
                  <a:cubicBezTo>
                    <a:pt x="639" y="698"/>
                    <a:pt x="324" y="876"/>
                    <a:pt x="60" y="1106"/>
                  </a:cubicBezTo>
                  <a:lnTo>
                    <a:pt x="26" y="1140"/>
                  </a:lnTo>
                  <a:lnTo>
                    <a:pt x="1" y="1115"/>
                  </a:lnTo>
                  <a:cubicBezTo>
                    <a:pt x="213" y="783"/>
                    <a:pt x="494" y="494"/>
                    <a:pt x="826" y="281"/>
                  </a:cubicBezTo>
                  <a:cubicBezTo>
                    <a:pt x="962" y="196"/>
                    <a:pt x="1107" y="119"/>
                    <a:pt x="1251" y="60"/>
                  </a:cubicBezTo>
                  <a:cubicBezTo>
                    <a:pt x="1302" y="34"/>
                    <a:pt x="1362" y="17"/>
                    <a:pt x="1413" y="0"/>
                  </a:cubicBezTo>
                  <a:cubicBezTo>
                    <a:pt x="1515" y="162"/>
                    <a:pt x="1608" y="332"/>
                    <a:pt x="1694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1"/>
            <p:cNvSpPr/>
            <p:nvPr/>
          </p:nvSpPr>
          <p:spPr>
            <a:xfrm>
              <a:off x="4686323" y="1924622"/>
              <a:ext cx="631443" cy="1181282"/>
            </a:xfrm>
            <a:custGeom>
              <a:avLst/>
              <a:gdLst/>
              <a:ahLst/>
              <a:cxnLst/>
              <a:rect l="l" t="t" r="r" b="b"/>
              <a:pathLst>
                <a:path w="5701" h="10665" extrusionOk="0">
                  <a:moveTo>
                    <a:pt x="1022" y="0"/>
                  </a:moveTo>
                  <a:lnTo>
                    <a:pt x="1022" y="0"/>
                  </a:lnTo>
                  <a:cubicBezTo>
                    <a:pt x="1030" y="85"/>
                    <a:pt x="1039" y="162"/>
                    <a:pt x="1039" y="247"/>
                  </a:cubicBezTo>
                  <a:cubicBezTo>
                    <a:pt x="1047" y="298"/>
                    <a:pt x="1056" y="349"/>
                    <a:pt x="1056" y="400"/>
                  </a:cubicBezTo>
                  <a:cubicBezTo>
                    <a:pt x="1064" y="459"/>
                    <a:pt x="1064" y="519"/>
                    <a:pt x="1073" y="578"/>
                  </a:cubicBezTo>
                  <a:cubicBezTo>
                    <a:pt x="1073" y="638"/>
                    <a:pt x="1081" y="689"/>
                    <a:pt x="1081" y="740"/>
                  </a:cubicBezTo>
                  <a:cubicBezTo>
                    <a:pt x="1090" y="774"/>
                    <a:pt x="1090" y="800"/>
                    <a:pt x="1090" y="834"/>
                  </a:cubicBezTo>
                  <a:cubicBezTo>
                    <a:pt x="1090" y="834"/>
                    <a:pt x="1090" y="842"/>
                    <a:pt x="1090" y="851"/>
                  </a:cubicBezTo>
                  <a:cubicBezTo>
                    <a:pt x="1090" y="859"/>
                    <a:pt x="1090" y="868"/>
                    <a:pt x="1090" y="876"/>
                  </a:cubicBezTo>
                  <a:cubicBezTo>
                    <a:pt x="1098" y="927"/>
                    <a:pt x="1098" y="978"/>
                    <a:pt x="1098" y="1029"/>
                  </a:cubicBezTo>
                  <a:lnTo>
                    <a:pt x="1107" y="1106"/>
                  </a:lnTo>
                  <a:lnTo>
                    <a:pt x="1107" y="1131"/>
                  </a:lnTo>
                  <a:cubicBezTo>
                    <a:pt x="1115" y="1157"/>
                    <a:pt x="1115" y="1191"/>
                    <a:pt x="1115" y="1225"/>
                  </a:cubicBezTo>
                  <a:cubicBezTo>
                    <a:pt x="1124" y="1276"/>
                    <a:pt x="1124" y="1336"/>
                    <a:pt x="1124" y="1387"/>
                  </a:cubicBezTo>
                  <a:lnTo>
                    <a:pt x="1124" y="1404"/>
                  </a:lnTo>
                  <a:cubicBezTo>
                    <a:pt x="1132" y="1446"/>
                    <a:pt x="1132" y="1497"/>
                    <a:pt x="1132" y="1531"/>
                  </a:cubicBezTo>
                  <a:lnTo>
                    <a:pt x="1132" y="1633"/>
                  </a:lnTo>
                  <a:lnTo>
                    <a:pt x="1132" y="1701"/>
                  </a:lnTo>
                  <a:lnTo>
                    <a:pt x="1132" y="1786"/>
                  </a:lnTo>
                  <a:lnTo>
                    <a:pt x="1132" y="1821"/>
                  </a:lnTo>
                  <a:lnTo>
                    <a:pt x="1141" y="2016"/>
                  </a:lnTo>
                  <a:lnTo>
                    <a:pt x="1141" y="2237"/>
                  </a:lnTo>
                  <a:lnTo>
                    <a:pt x="1141" y="2569"/>
                  </a:lnTo>
                  <a:lnTo>
                    <a:pt x="1141" y="2705"/>
                  </a:lnTo>
                  <a:cubicBezTo>
                    <a:pt x="1141" y="2756"/>
                    <a:pt x="1149" y="2807"/>
                    <a:pt x="1141" y="2850"/>
                  </a:cubicBezTo>
                  <a:cubicBezTo>
                    <a:pt x="1132" y="2892"/>
                    <a:pt x="1132" y="2943"/>
                    <a:pt x="1132" y="2986"/>
                  </a:cubicBezTo>
                  <a:lnTo>
                    <a:pt x="1124" y="3071"/>
                  </a:lnTo>
                  <a:lnTo>
                    <a:pt x="1124" y="3122"/>
                  </a:lnTo>
                  <a:lnTo>
                    <a:pt x="1124" y="3156"/>
                  </a:lnTo>
                  <a:cubicBezTo>
                    <a:pt x="1124" y="3165"/>
                    <a:pt x="1124" y="3173"/>
                    <a:pt x="1124" y="3173"/>
                  </a:cubicBezTo>
                  <a:lnTo>
                    <a:pt x="1124" y="3207"/>
                  </a:lnTo>
                  <a:lnTo>
                    <a:pt x="1124" y="3258"/>
                  </a:lnTo>
                  <a:cubicBezTo>
                    <a:pt x="1124" y="3267"/>
                    <a:pt x="1124" y="3275"/>
                    <a:pt x="1124" y="3292"/>
                  </a:cubicBezTo>
                  <a:lnTo>
                    <a:pt x="1124" y="3318"/>
                  </a:lnTo>
                  <a:cubicBezTo>
                    <a:pt x="1115" y="3343"/>
                    <a:pt x="1115" y="3360"/>
                    <a:pt x="1115" y="3386"/>
                  </a:cubicBezTo>
                  <a:lnTo>
                    <a:pt x="1115" y="3403"/>
                  </a:lnTo>
                  <a:cubicBezTo>
                    <a:pt x="1115" y="3428"/>
                    <a:pt x="1107" y="3454"/>
                    <a:pt x="1107" y="3479"/>
                  </a:cubicBezTo>
                  <a:cubicBezTo>
                    <a:pt x="1107" y="3496"/>
                    <a:pt x="1098" y="3522"/>
                    <a:pt x="1098" y="3547"/>
                  </a:cubicBezTo>
                  <a:cubicBezTo>
                    <a:pt x="1098" y="3556"/>
                    <a:pt x="1098" y="3564"/>
                    <a:pt x="1098" y="3573"/>
                  </a:cubicBezTo>
                  <a:cubicBezTo>
                    <a:pt x="1090" y="3590"/>
                    <a:pt x="1081" y="3615"/>
                    <a:pt x="1081" y="3641"/>
                  </a:cubicBezTo>
                  <a:cubicBezTo>
                    <a:pt x="920" y="4441"/>
                    <a:pt x="664" y="5223"/>
                    <a:pt x="324" y="5963"/>
                  </a:cubicBezTo>
                  <a:cubicBezTo>
                    <a:pt x="307" y="5997"/>
                    <a:pt x="299" y="6031"/>
                    <a:pt x="282" y="6057"/>
                  </a:cubicBezTo>
                  <a:lnTo>
                    <a:pt x="273" y="6082"/>
                  </a:lnTo>
                  <a:cubicBezTo>
                    <a:pt x="265" y="6108"/>
                    <a:pt x="248" y="6142"/>
                    <a:pt x="239" y="6168"/>
                  </a:cubicBezTo>
                  <a:cubicBezTo>
                    <a:pt x="239" y="6176"/>
                    <a:pt x="239" y="6185"/>
                    <a:pt x="239" y="6185"/>
                  </a:cubicBezTo>
                  <a:cubicBezTo>
                    <a:pt x="231" y="6219"/>
                    <a:pt x="214" y="6253"/>
                    <a:pt x="205" y="6295"/>
                  </a:cubicBezTo>
                  <a:cubicBezTo>
                    <a:pt x="205" y="6295"/>
                    <a:pt x="205" y="6304"/>
                    <a:pt x="205" y="6312"/>
                  </a:cubicBezTo>
                  <a:cubicBezTo>
                    <a:pt x="197" y="6346"/>
                    <a:pt x="188" y="6372"/>
                    <a:pt x="180" y="6406"/>
                  </a:cubicBezTo>
                  <a:cubicBezTo>
                    <a:pt x="180" y="6414"/>
                    <a:pt x="171" y="6431"/>
                    <a:pt x="171" y="6440"/>
                  </a:cubicBezTo>
                  <a:cubicBezTo>
                    <a:pt x="162" y="6474"/>
                    <a:pt x="154" y="6516"/>
                    <a:pt x="145" y="6550"/>
                  </a:cubicBezTo>
                  <a:cubicBezTo>
                    <a:pt x="145" y="6559"/>
                    <a:pt x="145" y="6567"/>
                    <a:pt x="145" y="6576"/>
                  </a:cubicBezTo>
                  <a:lnTo>
                    <a:pt x="128" y="6669"/>
                  </a:lnTo>
                  <a:cubicBezTo>
                    <a:pt x="120" y="6686"/>
                    <a:pt x="120" y="6695"/>
                    <a:pt x="120" y="6720"/>
                  </a:cubicBezTo>
                  <a:cubicBezTo>
                    <a:pt x="111" y="6746"/>
                    <a:pt x="103" y="6772"/>
                    <a:pt x="103" y="6797"/>
                  </a:cubicBezTo>
                  <a:lnTo>
                    <a:pt x="94" y="6882"/>
                  </a:lnTo>
                  <a:lnTo>
                    <a:pt x="77" y="6950"/>
                  </a:lnTo>
                  <a:cubicBezTo>
                    <a:pt x="77" y="6976"/>
                    <a:pt x="69" y="7001"/>
                    <a:pt x="69" y="7035"/>
                  </a:cubicBezTo>
                  <a:lnTo>
                    <a:pt x="69" y="7069"/>
                  </a:lnTo>
                  <a:cubicBezTo>
                    <a:pt x="43" y="7316"/>
                    <a:pt x="26" y="7571"/>
                    <a:pt x="9" y="7826"/>
                  </a:cubicBezTo>
                  <a:lnTo>
                    <a:pt x="9" y="7843"/>
                  </a:lnTo>
                  <a:lnTo>
                    <a:pt x="9" y="7988"/>
                  </a:lnTo>
                  <a:lnTo>
                    <a:pt x="9" y="8022"/>
                  </a:lnTo>
                  <a:lnTo>
                    <a:pt x="9" y="8192"/>
                  </a:lnTo>
                  <a:cubicBezTo>
                    <a:pt x="1" y="9077"/>
                    <a:pt x="77" y="9834"/>
                    <a:pt x="77" y="9834"/>
                  </a:cubicBezTo>
                  <a:lnTo>
                    <a:pt x="545" y="9970"/>
                  </a:lnTo>
                  <a:lnTo>
                    <a:pt x="775" y="10038"/>
                  </a:lnTo>
                  <a:lnTo>
                    <a:pt x="792" y="10038"/>
                  </a:lnTo>
                  <a:lnTo>
                    <a:pt x="1098" y="10123"/>
                  </a:lnTo>
                  <a:lnTo>
                    <a:pt x="1115" y="10123"/>
                  </a:lnTo>
                  <a:cubicBezTo>
                    <a:pt x="1930" y="10351"/>
                    <a:pt x="3264" y="10664"/>
                    <a:pt x="4433" y="10664"/>
                  </a:cubicBezTo>
                  <a:cubicBezTo>
                    <a:pt x="4789" y="10664"/>
                    <a:pt x="5130" y="10635"/>
                    <a:pt x="5437" y="10566"/>
                  </a:cubicBezTo>
                  <a:lnTo>
                    <a:pt x="5437" y="10566"/>
                  </a:lnTo>
                  <a:cubicBezTo>
                    <a:pt x="5418" y="10566"/>
                    <a:pt x="5398" y="10566"/>
                    <a:pt x="5379" y="10566"/>
                  </a:cubicBezTo>
                  <a:cubicBezTo>
                    <a:pt x="4403" y="10566"/>
                    <a:pt x="3422" y="10357"/>
                    <a:pt x="2655" y="10140"/>
                  </a:cubicBezTo>
                  <a:cubicBezTo>
                    <a:pt x="1813" y="9911"/>
                    <a:pt x="1166" y="9298"/>
                    <a:pt x="928" y="8524"/>
                  </a:cubicBezTo>
                  <a:cubicBezTo>
                    <a:pt x="818" y="8175"/>
                    <a:pt x="801" y="7809"/>
                    <a:pt x="877" y="7452"/>
                  </a:cubicBezTo>
                  <a:lnTo>
                    <a:pt x="1541" y="4271"/>
                  </a:lnTo>
                  <a:cubicBezTo>
                    <a:pt x="1633" y="3824"/>
                    <a:pt x="2069" y="3524"/>
                    <a:pt x="2541" y="3524"/>
                  </a:cubicBezTo>
                  <a:cubicBezTo>
                    <a:pt x="2681" y="3524"/>
                    <a:pt x="2823" y="3551"/>
                    <a:pt x="2961" y="3607"/>
                  </a:cubicBezTo>
                  <a:cubicBezTo>
                    <a:pt x="3141" y="3683"/>
                    <a:pt x="3334" y="3720"/>
                    <a:pt x="3526" y="3720"/>
                  </a:cubicBezTo>
                  <a:cubicBezTo>
                    <a:pt x="3788" y="3720"/>
                    <a:pt x="4049" y="3651"/>
                    <a:pt x="4280" y="3513"/>
                  </a:cubicBezTo>
                  <a:lnTo>
                    <a:pt x="4688" y="3267"/>
                  </a:lnTo>
                  <a:cubicBezTo>
                    <a:pt x="4814" y="3191"/>
                    <a:pt x="4951" y="3155"/>
                    <a:pt x="5087" y="3155"/>
                  </a:cubicBezTo>
                  <a:cubicBezTo>
                    <a:pt x="5274" y="3155"/>
                    <a:pt x="5459" y="3224"/>
                    <a:pt x="5607" y="3352"/>
                  </a:cubicBezTo>
                  <a:cubicBezTo>
                    <a:pt x="5607" y="3343"/>
                    <a:pt x="5607" y="3335"/>
                    <a:pt x="5607" y="3326"/>
                  </a:cubicBezTo>
                  <a:cubicBezTo>
                    <a:pt x="5615" y="3301"/>
                    <a:pt x="5615" y="3267"/>
                    <a:pt x="5624" y="3250"/>
                  </a:cubicBezTo>
                  <a:cubicBezTo>
                    <a:pt x="5624" y="3224"/>
                    <a:pt x="5632" y="3199"/>
                    <a:pt x="5632" y="3173"/>
                  </a:cubicBezTo>
                  <a:cubicBezTo>
                    <a:pt x="5641" y="3148"/>
                    <a:pt x="5641" y="3114"/>
                    <a:pt x="5650" y="3097"/>
                  </a:cubicBezTo>
                  <a:cubicBezTo>
                    <a:pt x="5658" y="3071"/>
                    <a:pt x="5658" y="3037"/>
                    <a:pt x="5667" y="3020"/>
                  </a:cubicBezTo>
                  <a:cubicBezTo>
                    <a:pt x="5667" y="2994"/>
                    <a:pt x="5675" y="2969"/>
                    <a:pt x="5684" y="2935"/>
                  </a:cubicBezTo>
                  <a:lnTo>
                    <a:pt x="5701" y="2850"/>
                  </a:lnTo>
                  <a:cubicBezTo>
                    <a:pt x="5641" y="2578"/>
                    <a:pt x="5581" y="2305"/>
                    <a:pt x="5488" y="2059"/>
                  </a:cubicBezTo>
                  <a:cubicBezTo>
                    <a:pt x="4901" y="2697"/>
                    <a:pt x="4288" y="3241"/>
                    <a:pt x="3829" y="3369"/>
                  </a:cubicBezTo>
                  <a:cubicBezTo>
                    <a:pt x="3769" y="3386"/>
                    <a:pt x="3701" y="3394"/>
                    <a:pt x="3642" y="3394"/>
                  </a:cubicBezTo>
                  <a:cubicBezTo>
                    <a:pt x="3336" y="3394"/>
                    <a:pt x="3157" y="3275"/>
                    <a:pt x="3046" y="3088"/>
                  </a:cubicBezTo>
                  <a:cubicBezTo>
                    <a:pt x="2885" y="2841"/>
                    <a:pt x="2749" y="2586"/>
                    <a:pt x="2621" y="2314"/>
                  </a:cubicBezTo>
                  <a:cubicBezTo>
                    <a:pt x="2272" y="1599"/>
                    <a:pt x="1983" y="851"/>
                    <a:pt x="1736" y="85"/>
                  </a:cubicBezTo>
                  <a:cubicBezTo>
                    <a:pt x="1498" y="77"/>
                    <a:pt x="1260" y="51"/>
                    <a:pt x="1022" y="0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1"/>
            <p:cNvSpPr/>
            <p:nvPr/>
          </p:nvSpPr>
          <p:spPr>
            <a:xfrm>
              <a:off x="5300714" y="2376861"/>
              <a:ext cx="50950" cy="708658"/>
            </a:xfrm>
            <a:custGeom>
              <a:avLst/>
              <a:gdLst/>
              <a:ahLst/>
              <a:cxnLst/>
              <a:rect l="l" t="t" r="r" b="b"/>
              <a:pathLst>
                <a:path w="460" h="6398" extrusionOk="0">
                  <a:moveTo>
                    <a:pt x="0" y="0"/>
                  </a:moveTo>
                  <a:cubicBezTo>
                    <a:pt x="0" y="2"/>
                    <a:pt x="1" y="5"/>
                    <a:pt x="1" y="9"/>
                  </a:cubicBezTo>
                  <a:lnTo>
                    <a:pt x="1" y="9"/>
                  </a:lnTo>
                  <a:cubicBezTo>
                    <a:pt x="1" y="3"/>
                    <a:pt x="0" y="0"/>
                    <a:pt x="0" y="0"/>
                  </a:cubicBezTo>
                  <a:close/>
                  <a:moveTo>
                    <a:pt x="1" y="9"/>
                  </a:moveTo>
                  <a:cubicBezTo>
                    <a:pt x="14" y="226"/>
                    <a:pt x="271" y="4696"/>
                    <a:pt x="196" y="6398"/>
                  </a:cubicBezTo>
                  <a:cubicBezTo>
                    <a:pt x="264" y="6372"/>
                    <a:pt x="341" y="6338"/>
                    <a:pt x="409" y="6304"/>
                  </a:cubicBezTo>
                  <a:cubicBezTo>
                    <a:pt x="460" y="5615"/>
                    <a:pt x="332" y="3828"/>
                    <a:pt x="213" y="2331"/>
                  </a:cubicBezTo>
                  <a:cubicBezTo>
                    <a:pt x="171" y="1778"/>
                    <a:pt x="120" y="1268"/>
                    <a:pt x="85" y="868"/>
                  </a:cubicBezTo>
                  <a:cubicBezTo>
                    <a:pt x="46" y="389"/>
                    <a:pt x="6" y="68"/>
                    <a:pt x="1" y="9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1"/>
            <p:cNvSpPr/>
            <p:nvPr/>
          </p:nvSpPr>
          <p:spPr>
            <a:xfrm>
              <a:off x="5961181" y="2875287"/>
              <a:ext cx="788833" cy="1583128"/>
            </a:xfrm>
            <a:custGeom>
              <a:avLst/>
              <a:gdLst/>
              <a:ahLst/>
              <a:cxnLst/>
              <a:rect l="l" t="t" r="r" b="b"/>
              <a:pathLst>
                <a:path w="7122" h="14293" extrusionOk="0">
                  <a:moveTo>
                    <a:pt x="741" y="1"/>
                  </a:moveTo>
                  <a:cubicBezTo>
                    <a:pt x="503" y="120"/>
                    <a:pt x="256" y="222"/>
                    <a:pt x="1" y="315"/>
                  </a:cubicBezTo>
                  <a:cubicBezTo>
                    <a:pt x="231" y="1191"/>
                    <a:pt x="1294" y="4952"/>
                    <a:pt x="2766" y="6474"/>
                  </a:cubicBezTo>
                  <a:cubicBezTo>
                    <a:pt x="4229" y="7997"/>
                    <a:pt x="6219" y="13033"/>
                    <a:pt x="6704" y="14292"/>
                  </a:cubicBezTo>
                  <a:lnTo>
                    <a:pt x="6755" y="14241"/>
                  </a:lnTo>
                  <a:cubicBezTo>
                    <a:pt x="6823" y="14182"/>
                    <a:pt x="6883" y="14131"/>
                    <a:pt x="6926" y="14071"/>
                  </a:cubicBezTo>
                  <a:cubicBezTo>
                    <a:pt x="6960" y="14037"/>
                    <a:pt x="6994" y="14003"/>
                    <a:pt x="7028" y="13969"/>
                  </a:cubicBezTo>
                  <a:cubicBezTo>
                    <a:pt x="7028" y="13960"/>
                    <a:pt x="7036" y="13952"/>
                    <a:pt x="7045" y="13943"/>
                  </a:cubicBezTo>
                  <a:cubicBezTo>
                    <a:pt x="7045" y="13935"/>
                    <a:pt x="7053" y="13935"/>
                    <a:pt x="7053" y="13926"/>
                  </a:cubicBezTo>
                  <a:lnTo>
                    <a:pt x="7062" y="13918"/>
                  </a:lnTo>
                  <a:lnTo>
                    <a:pt x="7079" y="13901"/>
                  </a:lnTo>
                  <a:lnTo>
                    <a:pt x="7087" y="13892"/>
                  </a:lnTo>
                  <a:lnTo>
                    <a:pt x="7096" y="13884"/>
                  </a:lnTo>
                  <a:lnTo>
                    <a:pt x="7096" y="13875"/>
                  </a:lnTo>
                  <a:lnTo>
                    <a:pt x="7121" y="13841"/>
                  </a:lnTo>
                  <a:lnTo>
                    <a:pt x="7036" y="13714"/>
                  </a:lnTo>
                  <a:cubicBezTo>
                    <a:pt x="7019" y="13680"/>
                    <a:pt x="7002" y="13654"/>
                    <a:pt x="6985" y="13629"/>
                  </a:cubicBezTo>
                  <a:cubicBezTo>
                    <a:pt x="6943" y="13561"/>
                    <a:pt x="6900" y="13493"/>
                    <a:pt x="6857" y="13424"/>
                  </a:cubicBezTo>
                  <a:lnTo>
                    <a:pt x="6832" y="13373"/>
                  </a:lnTo>
                  <a:cubicBezTo>
                    <a:pt x="6781" y="13280"/>
                    <a:pt x="6721" y="13186"/>
                    <a:pt x="6670" y="13101"/>
                  </a:cubicBezTo>
                  <a:cubicBezTo>
                    <a:pt x="6653" y="13067"/>
                    <a:pt x="6636" y="13042"/>
                    <a:pt x="6619" y="13008"/>
                  </a:cubicBezTo>
                  <a:lnTo>
                    <a:pt x="6611" y="12991"/>
                  </a:lnTo>
                  <a:lnTo>
                    <a:pt x="6543" y="12854"/>
                  </a:lnTo>
                  <a:cubicBezTo>
                    <a:pt x="6543" y="12854"/>
                    <a:pt x="6534" y="12846"/>
                    <a:pt x="6534" y="12837"/>
                  </a:cubicBezTo>
                  <a:lnTo>
                    <a:pt x="6492" y="12752"/>
                  </a:lnTo>
                  <a:lnTo>
                    <a:pt x="6483" y="12735"/>
                  </a:lnTo>
                  <a:lnTo>
                    <a:pt x="6466" y="12710"/>
                  </a:lnTo>
                  <a:lnTo>
                    <a:pt x="6466" y="12701"/>
                  </a:lnTo>
                  <a:cubicBezTo>
                    <a:pt x="6449" y="12676"/>
                    <a:pt x="6441" y="12650"/>
                    <a:pt x="6432" y="12633"/>
                  </a:cubicBezTo>
                  <a:lnTo>
                    <a:pt x="6415" y="12608"/>
                  </a:lnTo>
                  <a:cubicBezTo>
                    <a:pt x="6407" y="12591"/>
                    <a:pt x="6407" y="12599"/>
                    <a:pt x="6390" y="12557"/>
                  </a:cubicBezTo>
                  <a:cubicBezTo>
                    <a:pt x="6373" y="12523"/>
                    <a:pt x="6356" y="12489"/>
                    <a:pt x="6347" y="12455"/>
                  </a:cubicBezTo>
                  <a:cubicBezTo>
                    <a:pt x="6339" y="12438"/>
                    <a:pt x="6330" y="12429"/>
                    <a:pt x="6322" y="12412"/>
                  </a:cubicBezTo>
                  <a:lnTo>
                    <a:pt x="6279" y="12319"/>
                  </a:lnTo>
                  <a:cubicBezTo>
                    <a:pt x="6270" y="12302"/>
                    <a:pt x="6270" y="12293"/>
                    <a:pt x="6262" y="12276"/>
                  </a:cubicBezTo>
                  <a:lnTo>
                    <a:pt x="6219" y="12191"/>
                  </a:lnTo>
                  <a:cubicBezTo>
                    <a:pt x="6211" y="12174"/>
                    <a:pt x="6211" y="12174"/>
                    <a:pt x="6202" y="12140"/>
                  </a:cubicBezTo>
                  <a:cubicBezTo>
                    <a:pt x="6185" y="12114"/>
                    <a:pt x="6177" y="12089"/>
                    <a:pt x="6168" y="12055"/>
                  </a:cubicBezTo>
                  <a:lnTo>
                    <a:pt x="6143" y="12012"/>
                  </a:lnTo>
                  <a:cubicBezTo>
                    <a:pt x="6134" y="11978"/>
                    <a:pt x="6117" y="11953"/>
                    <a:pt x="6109" y="11927"/>
                  </a:cubicBezTo>
                  <a:lnTo>
                    <a:pt x="6083" y="11876"/>
                  </a:lnTo>
                  <a:cubicBezTo>
                    <a:pt x="6075" y="11851"/>
                    <a:pt x="6066" y="11825"/>
                    <a:pt x="6058" y="11800"/>
                  </a:cubicBezTo>
                  <a:lnTo>
                    <a:pt x="6032" y="11749"/>
                  </a:lnTo>
                  <a:lnTo>
                    <a:pt x="6007" y="11681"/>
                  </a:lnTo>
                  <a:lnTo>
                    <a:pt x="5981" y="11621"/>
                  </a:lnTo>
                  <a:cubicBezTo>
                    <a:pt x="5973" y="11595"/>
                    <a:pt x="5964" y="11570"/>
                    <a:pt x="5956" y="11553"/>
                  </a:cubicBezTo>
                  <a:lnTo>
                    <a:pt x="5930" y="11493"/>
                  </a:lnTo>
                  <a:lnTo>
                    <a:pt x="5913" y="11425"/>
                  </a:lnTo>
                  <a:cubicBezTo>
                    <a:pt x="5905" y="11408"/>
                    <a:pt x="5896" y="11383"/>
                    <a:pt x="5888" y="11366"/>
                  </a:cubicBezTo>
                  <a:cubicBezTo>
                    <a:pt x="5862" y="11306"/>
                    <a:pt x="5845" y="11255"/>
                    <a:pt x="5828" y="11196"/>
                  </a:cubicBezTo>
                  <a:lnTo>
                    <a:pt x="5820" y="11179"/>
                  </a:lnTo>
                  <a:cubicBezTo>
                    <a:pt x="5811" y="11162"/>
                    <a:pt x="5803" y="11128"/>
                    <a:pt x="5794" y="11111"/>
                  </a:cubicBezTo>
                  <a:cubicBezTo>
                    <a:pt x="5786" y="11094"/>
                    <a:pt x="5777" y="11077"/>
                    <a:pt x="5777" y="11060"/>
                  </a:cubicBezTo>
                  <a:lnTo>
                    <a:pt x="5752" y="10983"/>
                  </a:lnTo>
                  <a:cubicBezTo>
                    <a:pt x="5743" y="10957"/>
                    <a:pt x="5735" y="10923"/>
                    <a:pt x="5726" y="10898"/>
                  </a:cubicBezTo>
                  <a:lnTo>
                    <a:pt x="5709" y="10864"/>
                  </a:lnTo>
                  <a:lnTo>
                    <a:pt x="5701" y="10821"/>
                  </a:lnTo>
                  <a:cubicBezTo>
                    <a:pt x="5683" y="10796"/>
                    <a:pt x="5675" y="10762"/>
                    <a:pt x="5666" y="10736"/>
                  </a:cubicBezTo>
                  <a:lnTo>
                    <a:pt x="5658" y="10702"/>
                  </a:lnTo>
                  <a:cubicBezTo>
                    <a:pt x="5649" y="10677"/>
                    <a:pt x="5641" y="10643"/>
                    <a:pt x="5632" y="10617"/>
                  </a:cubicBezTo>
                  <a:lnTo>
                    <a:pt x="5624" y="10592"/>
                  </a:lnTo>
                  <a:cubicBezTo>
                    <a:pt x="5607" y="10558"/>
                    <a:pt x="5598" y="10524"/>
                    <a:pt x="5590" y="10490"/>
                  </a:cubicBezTo>
                  <a:cubicBezTo>
                    <a:pt x="5590" y="10481"/>
                    <a:pt x="5590" y="10481"/>
                    <a:pt x="5590" y="10473"/>
                  </a:cubicBezTo>
                  <a:cubicBezTo>
                    <a:pt x="5581" y="10456"/>
                    <a:pt x="5573" y="10439"/>
                    <a:pt x="5573" y="10422"/>
                  </a:cubicBezTo>
                  <a:lnTo>
                    <a:pt x="5539" y="10319"/>
                  </a:lnTo>
                  <a:cubicBezTo>
                    <a:pt x="5462" y="10064"/>
                    <a:pt x="5386" y="9809"/>
                    <a:pt x="5309" y="9562"/>
                  </a:cubicBezTo>
                  <a:cubicBezTo>
                    <a:pt x="5292" y="9511"/>
                    <a:pt x="5275" y="9460"/>
                    <a:pt x="5258" y="9418"/>
                  </a:cubicBezTo>
                  <a:cubicBezTo>
                    <a:pt x="5250" y="9409"/>
                    <a:pt x="5250" y="9392"/>
                    <a:pt x="5250" y="9384"/>
                  </a:cubicBezTo>
                  <a:cubicBezTo>
                    <a:pt x="5241" y="9350"/>
                    <a:pt x="5233" y="9316"/>
                    <a:pt x="5216" y="9265"/>
                  </a:cubicBezTo>
                  <a:lnTo>
                    <a:pt x="5173" y="9154"/>
                  </a:lnTo>
                  <a:cubicBezTo>
                    <a:pt x="5165" y="9111"/>
                    <a:pt x="5156" y="9077"/>
                    <a:pt x="5148" y="9043"/>
                  </a:cubicBezTo>
                  <a:cubicBezTo>
                    <a:pt x="5131" y="9009"/>
                    <a:pt x="5122" y="8975"/>
                    <a:pt x="5105" y="8941"/>
                  </a:cubicBezTo>
                  <a:lnTo>
                    <a:pt x="5097" y="8924"/>
                  </a:lnTo>
                  <a:lnTo>
                    <a:pt x="5088" y="8890"/>
                  </a:lnTo>
                  <a:cubicBezTo>
                    <a:pt x="5080" y="8865"/>
                    <a:pt x="5071" y="8848"/>
                    <a:pt x="5071" y="8831"/>
                  </a:cubicBezTo>
                  <a:lnTo>
                    <a:pt x="5062" y="8814"/>
                  </a:lnTo>
                  <a:lnTo>
                    <a:pt x="5028" y="8720"/>
                  </a:lnTo>
                  <a:lnTo>
                    <a:pt x="5020" y="8695"/>
                  </a:lnTo>
                  <a:cubicBezTo>
                    <a:pt x="5011" y="8669"/>
                    <a:pt x="5003" y="8635"/>
                    <a:pt x="4986" y="8610"/>
                  </a:cubicBezTo>
                  <a:cubicBezTo>
                    <a:pt x="4986" y="8601"/>
                    <a:pt x="4986" y="8593"/>
                    <a:pt x="4977" y="8576"/>
                  </a:cubicBezTo>
                  <a:lnTo>
                    <a:pt x="4952" y="8516"/>
                  </a:lnTo>
                  <a:lnTo>
                    <a:pt x="4943" y="8499"/>
                  </a:lnTo>
                  <a:lnTo>
                    <a:pt x="4935" y="8473"/>
                  </a:lnTo>
                  <a:lnTo>
                    <a:pt x="4901" y="8388"/>
                  </a:lnTo>
                  <a:cubicBezTo>
                    <a:pt x="4867" y="8303"/>
                    <a:pt x="4833" y="8227"/>
                    <a:pt x="4799" y="8142"/>
                  </a:cubicBezTo>
                  <a:lnTo>
                    <a:pt x="4765" y="8057"/>
                  </a:lnTo>
                  <a:lnTo>
                    <a:pt x="4748" y="8031"/>
                  </a:lnTo>
                  <a:cubicBezTo>
                    <a:pt x="4731" y="7997"/>
                    <a:pt x="4714" y="7963"/>
                    <a:pt x="4697" y="7920"/>
                  </a:cubicBezTo>
                  <a:lnTo>
                    <a:pt x="4663" y="7844"/>
                  </a:lnTo>
                  <a:lnTo>
                    <a:pt x="4646" y="7818"/>
                  </a:lnTo>
                  <a:cubicBezTo>
                    <a:pt x="4629" y="7793"/>
                    <a:pt x="4620" y="7767"/>
                    <a:pt x="4603" y="7733"/>
                  </a:cubicBezTo>
                  <a:cubicBezTo>
                    <a:pt x="4603" y="7725"/>
                    <a:pt x="4595" y="7716"/>
                    <a:pt x="4586" y="7708"/>
                  </a:cubicBezTo>
                  <a:lnTo>
                    <a:pt x="4578" y="7691"/>
                  </a:lnTo>
                  <a:lnTo>
                    <a:pt x="4552" y="7623"/>
                  </a:lnTo>
                  <a:cubicBezTo>
                    <a:pt x="4544" y="7614"/>
                    <a:pt x="4535" y="7606"/>
                    <a:pt x="4535" y="7597"/>
                  </a:cubicBezTo>
                  <a:lnTo>
                    <a:pt x="4510" y="7555"/>
                  </a:lnTo>
                  <a:cubicBezTo>
                    <a:pt x="4501" y="7546"/>
                    <a:pt x="4493" y="7529"/>
                    <a:pt x="4493" y="7521"/>
                  </a:cubicBezTo>
                  <a:lnTo>
                    <a:pt x="4476" y="7487"/>
                  </a:lnTo>
                  <a:lnTo>
                    <a:pt x="4458" y="7461"/>
                  </a:lnTo>
                  <a:lnTo>
                    <a:pt x="4424" y="7410"/>
                  </a:lnTo>
                  <a:lnTo>
                    <a:pt x="4407" y="7376"/>
                  </a:lnTo>
                  <a:lnTo>
                    <a:pt x="4399" y="7359"/>
                  </a:lnTo>
                  <a:cubicBezTo>
                    <a:pt x="4373" y="7316"/>
                    <a:pt x="4348" y="7265"/>
                    <a:pt x="4322" y="7223"/>
                  </a:cubicBezTo>
                  <a:cubicBezTo>
                    <a:pt x="4314" y="7214"/>
                    <a:pt x="4305" y="7197"/>
                    <a:pt x="4297" y="7189"/>
                  </a:cubicBezTo>
                  <a:cubicBezTo>
                    <a:pt x="4288" y="7172"/>
                    <a:pt x="4288" y="7163"/>
                    <a:pt x="4280" y="7155"/>
                  </a:cubicBezTo>
                  <a:cubicBezTo>
                    <a:pt x="4271" y="7138"/>
                    <a:pt x="4263" y="7129"/>
                    <a:pt x="4254" y="7112"/>
                  </a:cubicBezTo>
                  <a:lnTo>
                    <a:pt x="4229" y="7078"/>
                  </a:lnTo>
                  <a:cubicBezTo>
                    <a:pt x="4220" y="7061"/>
                    <a:pt x="4212" y="7053"/>
                    <a:pt x="4212" y="7044"/>
                  </a:cubicBezTo>
                  <a:lnTo>
                    <a:pt x="4203" y="7036"/>
                  </a:lnTo>
                  <a:lnTo>
                    <a:pt x="4161" y="6968"/>
                  </a:lnTo>
                  <a:lnTo>
                    <a:pt x="4127" y="6925"/>
                  </a:lnTo>
                  <a:cubicBezTo>
                    <a:pt x="4110" y="6891"/>
                    <a:pt x="4076" y="6849"/>
                    <a:pt x="4059" y="6823"/>
                  </a:cubicBezTo>
                  <a:cubicBezTo>
                    <a:pt x="4042" y="6798"/>
                    <a:pt x="4025" y="6772"/>
                    <a:pt x="3999" y="6747"/>
                  </a:cubicBezTo>
                  <a:lnTo>
                    <a:pt x="3982" y="6712"/>
                  </a:lnTo>
                  <a:lnTo>
                    <a:pt x="3965" y="6695"/>
                  </a:lnTo>
                  <a:lnTo>
                    <a:pt x="3923" y="6627"/>
                  </a:lnTo>
                  <a:lnTo>
                    <a:pt x="3897" y="6602"/>
                  </a:lnTo>
                  <a:cubicBezTo>
                    <a:pt x="3889" y="6585"/>
                    <a:pt x="3872" y="6568"/>
                    <a:pt x="3863" y="6559"/>
                  </a:cubicBezTo>
                  <a:lnTo>
                    <a:pt x="3837" y="6517"/>
                  </a:lnTo>
                  <a:lnTo>
                    <a:pt x="3812" y="6483"/>
                  </a:lnTo>
                  <a:lnTo>
                    <a:pt x="3778" y="6449"/>
                  </a:lnTo>
                  <a:lnTo>
                    <a:pt x="3744" y="6406"/>
                  </a:lnTo>
                  <a:cubicBezTo>
                    <a:pt x="3735" y="6398"/>
                    <a:pt x="3727" y="6381"/>
                    <a:pt x="3718" y="6372"/>
                  </a:cubicBezTo>
                  <a:lnTo>
                    <a:pt x="3642" y="6287"/>
                  </a:lnTo>
                  <a:lnTo>
                    <a:pt x="3591" y="6219"/>
                  </a:lnTo>
                  <a:lnTo>
                    <a:pt x="3531" y="6151"/>
                  </a:lnTo>
                  <a:cubicBezTo>
                    <a:pt x="3421" y="6032"/>
                    <a:pt x="3302" y="5904"/>
                    <a:pt x="3199" y="5802"/>
                  </a:cubicBezTo>
                  <a:cubicBezTo>
                    <a:pt x="3114" y="5717"/>
                    <a:pt x="3038" y="5632"/>
                    <a:pt x="2970" y="5547"/>
                  </a:cubicBezTo>
                  <a:cubicBezTo>
                    <a:pt x="2766" y="5309"/>
                    <a:pt x="2595" y="5054"/>
                    <a:pt x="2442" y="4781"/>
                  </a:cubicBezTo>
                  <a:cubicBezTo>
                    <a:pt x="1668" y="3795"/>
                    <a:pt x="1039" y="1328"/>
                    <a:pt x="741" y="1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3" name="Google Shape;1693;p51"/>
          <p:cNvGrpSpPr/>
          <p:nvPr/>
        </p:nvGrpSpPr>
        <p:grpSpPr>
          <a:xfrm>
            <a:off x="8054411" y="412615"/>
            <a:ext cx="631493" cy="580908"/>
            <a:chOff x="5211086" y="336940"/>
            <a:chExt cx="631493" cy="580908"/>
          </a:xfrm>
        </p:grpSpPr>
        <p:sp>
          <p:nvSpPr>
            <p:cNvPr id="1694" name="Google Shape;1694;p51"/>
            <p:cNvSpPr/>
            <p:nvPr/>
          </p:nvSpPr>
          <p:spPr>
            <a:xfrm>
              <a:off x="5211086" y="336940"/>
              <a:ext cx="603201" cy="510269"/>
            </a:xfrm>
            <a:custGeom>
              <a:avLst/>
              <a:gdLst/>
              <a:ahLst/>
              <a:cxnLst/>
              <a:rect l="l" t="t" r="r" b="b"/>
              <a:pathLst>
                <a:path w="2707" h="2290" extrusionOk="0">
                  <a:moveTo>
                    <a:pt x="1418" y="1"/>
                  </a:moveTo>
                  <a:cubicBezTo>
                    <a:pt x="608" y="1"/>
                    <a:pt x="0" y="882"/>
                    <a:pt x="418" y="1672"/>
                  </a:cubicBezTo>
                  <a:cubicBezTo>
                    <a:pt x="634" y="2089"/>
                    <a:pt x="1031" y="2289"/>
                    <a:pt x="1427" y="2289"/>
                  </a:cubicBezTo>
                  <a:cubicBezTo>
                    <a:pt x="1889" y="2289"/>
                    <a:pt x="2349" y="2016"/>
                    <a:pt x="2519" y="1494"/>
                  </a:cubicBezTo>
                  <a:cubicBezTo>
                    <a:pt x="2706" y="890"/>
                    <a:pt x="2374" y="252"/>
                    <a:pt x="1770" y="56"/>
                  </a:cubicBezTo>
                  <a:cubicBezTo>
                    <a:pt x="1650" y="18"/>
                    <a:pt x="1532" y="1"/>
                    <a:pt x="14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1"/>
            <p:cNvSpPr/>
            <p:nvPr/>
          </p:nvSpPr>
          <p:spPr>
            <a:xfrm>
              <a:off x="5455750" y="493141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7" y="1"/>
                  </a:moveTo>
                  <a:cubicBezTo>
                    <a:pt x="96" y="1"/>
                    <a:pt x="1" y="138"/>
                    <a:pt x="60" y="257"/>
                  </a:cubicBezTo>
                  <a:cubicBezTo>
                    <a:pt x="95" y="324"/>
                    <a:pt x="158" y="356"/>
                    <a:pt x="221" y="356"/>
                  </a:cubicBezTo>
                  <a:cubicBezTo>
                    <a:pt x="293" y="356"/>
                    <a:pt x="364" y="313"/>
                    <a:pt x="392" y="231"/>
                  </a:cubicBezTo>
                  <a:cubicBezTo>
                    <a:pt x="417" y="138"/>
                    <a:pt x="366" y="44"/>
                    <a:pt x="272" y="10"/>
                  </a:cubicBezTo>
                  <a:cubicBezTo>
                    <a:pt x="254" y="4"/>
                    <a:pt x="235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1"/>
            <p:cNvSpPr/>
            <p:nvPr/>
          </p:nvSpPr>
          <p:spPr>
            <a:xfrm>
              <a:off x="5601702" y="540603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7" y="0"/>
                  </a:moveTo>
                  <a:cubicBezTo>
                    <a:pt x="96" y="0"/>
                    <a:pt x="1" y="138"/>
                    <a:pt x="60" y="257"/>
                  </a:cubicBezTo>
                  <a:cubicBezTo>
                    <a:pt x="95" y="324"/>
                    <a:pt x="158" y="356"/>
                    <a:pt x="221" y="356"/>
                  </a:cubicBezTo>
                  <a:cubicBezTo>
                    <a:pt x="293" y="356"/>
                    <a:pt x="364" y="313"/>
                    <a:pt x="392" y="231"/>
                  </a:cubicBezTo>
                  <a:cubicBezTo>
                    <a:pt x="417" y="137"/>
                    <a:pt x="366" y="44"/>
                    <a:pt x="272" y="10"/>
                  </a:cubicBezTo>
                  <a:cubicBezTo>
                    <a:pt x="254" y="3"/>
                    <a:pt x="235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1"/>
            <p:cNvSpPr/>
            <p:nvPr/>
          </p:nvSpPr>
          <p:spPr>
            <a:xfrm>
              <a:off x="5747876" y="587842"/>
              <a:ext cx="94703" cy="79549"/>
            </a:xfrm>
            <a:custGeom>
              <a:avLst/>
              <a:gdLst/>
              <a:ahLst/>
              <a:cxnLst/>
              <a:rect l="l" t="t" r="r" b="b"/>
              <a:pathLst>
                <a:path w="425" h="357" extrusionOk="0">
                  <a:moveTo>
                    <a:pt x="216" y="1"/>
                  </a:moveTo>
                  <a:cubicBezTo>
                    <a:pt x="95" y="1"/>
                    <a:pt x="1" y="139"/>
                    <a:pt x="67" y="257"/>
                  </a:cubicBezTo>
                  <a:cubicBezTo>
                    <a:pt x="99" y="324"/>
                    <a:pt x="160" y="357"/>
                    <a:pt x="221" y="357"/>
                  </a:cubicBezTo>
                  <a:cubicBezTo>
                    <a:pt x="292" y="357"/>
                    <a:pt x="363" y="314"/>
                    <a:pt x="391" y="232"/>
                  </a:cubicBezTo>
                  <a:cubicBezTo>
                    <a:pt x="425" y="138"/>
                    <a:pt x="374" y="36"/>
                    <a:pt x="272" y="11"/>
                  </a:cubicBezTo>
                  <a:cubicBezTo>
                    <a:pt x="253" y="4"/>
                    <a:pt x="234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1"/>
            <p:cNvSpPr/>
            <p:nvPr/>
          </p:nvSpPr>
          <p:spPr>
            <a:xfrm>
              <a:off x="5414081" y="618369"/>
              <a:ext cx="96708" cy="79549"/>
            </a:xfrm>
            <a:custGeom>
              <a:avLst/>
              <a:gdLst/>
              <a:ahLst/>
              <a:cxnLst/>
              <a:rect l="l" t="t" r="r" b="b"/>
              <a:pathLst>
                <a:path w="434" h="357" extrusionOk="0">
                  <a:moveTo>
                    <a:pt x="220" y="0"/>
                  </a:moveTo>
                  <a:cubicBezTo>
                    <a:pt x="195" y="0"/>
                    <a:pt x="170" y="6"/>
                    <a:pt x="145" y="18"/>
                  </a:cubicBezTo>
                  <a:cubicBezTo>
                    <a:pt x="0" y="95"/>
                    <a:pt x="17" y="299"/>
                    <a:pt x="170" y="350"/>
                  </a:cubicBezTo>
                  <a:cubicBezTo>
                    <a:pt x="186" y="354"/>
                    <a:pt x="203" y="356"/>
                    <a:pt x="219" y="356"/>
                  </a:cubicBezTo>
                  <a:cubicBezTo>
                    <a:pt x="297" y="356"/>
                    <a:pt x="370" y="308"/>
                    <a:pt x="391" y="231"/>
                  </a:cubicBezTo>
                  <a:cubicBezTo>
                    <a:pt x="433" y="113"/>
                    <a:pt x="333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1"/>
            <p:cNvSpPr/>
            <p:nvPr/>
          </p:nvSpPr>
          <p:spPr>
            <a:xfrm>
              <a:off x="5561816" y="665609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5" y="1"/>
                  </a:moveTo>
                  <a:cubicBezTo>
                    <a:pt x="90" y="1"/>
                    <a:pt x="1" y="139"/>
                    <a:pt x="60" y="257"/>
                  </a:cubicBezTo>
                  <a:cubicBezTo>
                    <a:pt x="96" y="324"/>
                    <a:pt x="159" y="357"/>
                    <a:pt x="220" y="357"/>
                  </a:cubicBezTo>
                  <a:cubicBezTo>
                    <a:pt x="292" y="357"/>
                    <a:pt x="361" y="314"/>
                    <a:pt x="383" y="232"/>
                  </a:cubicBezTo>
                  <a:cubicBezTo>
                    <a:pt x="417" y="138"/>
                    <a:pt x="366" y="36"/>
                    <a:pt x="273" y="10"/>
                  </a:cubicBezTo>
                  <a:cubicBezTo>
                    <a:pt x="253" y="4"/>
                    <a:pt x="23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1"/>
            <p:cNvSpPr/>
            <p:nvPr/>
          </p:nvSpPr>
          <p:spPr>
            <a:xfrm>
              <a:off x="5708213" y="713071"/>
              <a:ext cx="94703" cy="79549"/>
            </a:xfrm>
            <a:custGeom>
              <a:avLst/>
              <a:gdLst/>
              <a:ahLst/>
              <a:cxnLst/>
              <a:rect l="l" t="t" r="r" b="b"/>
              <a:pathLst>
                <a:path w="425" h="357" extrusionOk="0">
                  <a:moveTo>
                    <a:pt x="221" y="0"/>
                  </a:moveTo>
                  <a:cubicBezTo>
                    <a:pt x="95" y="0"/>
                    <a:pt x="0" y="138"/>
                    <a:pt x="67" y="257"/>
                  </a:cubicBezTo>
                  <a:cubicBezTo>
                    <a:pt x="98" y="324"/>
                    <a:pt x="159" y="356"/>
                    <a:pt x="221" y="356"/>
                  </a:cubicBezTo>
                  <a:cubicBezTo>
                    <a:pt x="291" y="356"/>
                    <a:pt x="363" y="313"/>
                    <a:pt x="390" y="231"/>
                  </a:cubicBezTo>
                  <a:cubicBezTo>
                    <a:pt x="424" y="138"/>
                    <a:pt x="373" y="36"/>
                    <a:pt x="279" y="10"/>
                  </a:cubicBezTo>
                  <a:cubicBezTo>
                    <a:pt x="260" y="3"/>
                    <a:pt x="240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1"/>
            <p:cNvSpPr/>
            <p:nvPr/>
          </p:nvSpPr>
          <p:spPr>
            <a:xfrm>
              <a:off x="5374195" y="744489"/>
              <a:ext cx="96485" cy="79326"/>
            </a:xfrm>
            <a:custGeom>
              <a:avLst/>
              <a:gdLst/>
              <a:ahLst/>
              <a:cxnLst/>
              <a:rect l="l" t="t" r="r" b="b"/>
              <a:pathLst>
                <a:path w="433" h="356" extrusionOk="0">
                  <a:moveTo>
                    <a:pt x="227" y="0"/>
                  </a:moveTo>
                  <a:cubicBezTo>
                    <a:pt x="200" y="0"/>
                    <a:pt x="172" y="7"/>
                    <a:pt x="145" y="22"/>
                  </a:cubicBezTo>
                  <a:cubicBezTo>
                    <a:pt x="0" y="90"/>
                    <a:pt x="17" y="294"/>
                    <a:pt x="171" y="345"/>
                  </a:cubicBezTo>
                  <a:cubicBezTo>
                    <a:pt x="189" y="352"/>
                    <a:pt x="207" y="355"/>
                    <a:pt x="225" y="355"/>
                  </a:cubicBezTo>
                  <a:cubicBezTo>
                    <a:pt x="298" y="355"/>
                    <a:pt x="364" y="302"/>
                    <a:pt x="392" y="226"/>
                  </a:cubicBezTo>
                  <a:cubicBezTo>
                    <a:pt x="433" y="110"/>
                    <a:pt x="337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1"/>
            <p:cNvSpPr/>
            <p:nvPr/>
          </p:nvSpPr>
          <p:spPr>
            <a:xfrm>
              <a:off x="5520370" y="790837"/>
              <a:ext cx="94703" cy="79771"/>
            </a:xfrm>
            <a:custGeom>
              <a:avLst/>
              <a:gdLst/>
              <a:ahLst/>
              <a:cxnLst/>
              <a:rect l="l" t="t" r="r" b="b"/>
              <a:pathLst>
                <a:path w="425" h="358" extrusionOk="0">
                  <a:moveTo>
                    <a:pt x="222" y="0"/>
                  </a:moveTo>
                  <a:cubicBezTo>
                    <a:pt x="96" y="0"/>
                    <a:pt x="1" y="139"/>
                    <a:pt x="68" y="265"/>
                  </a:cubicBezTo>
                  <a:cubicBezTo>
                    <a:pt x="99" y="327"/>
                    <a:pt x="158" y="357"/>
                    <a:pt x="218" y="357"/>
                  </a:cubicBezTo>
                  <a:cubicBezTo>
                    <a:pt x="290" y="357"/>
                    <a:pt x="363" y="314"/>
                    <a:pt x="391" y="231"/>
                  </a:cubicBezTo>
                  <a:cubicBezTo>
                    <a:pt x="425" y="137"/>
                    <a:pt x="374" y="44"/>
                    <a:pt x="280" y="10"/>
                  </a:cubicBezTo>
                  <a:cubicBezTo>
                    <a:pt x="260" y="3"/>
                    <a:pt x="241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1"/>
            <p:cNvSpPr/>
            <p:nvPr/>
          </p:nvSpPr>
          <p:spPr>
            <a:xfrm>
              <a:off x="5666322" y="838076"/>
              <a:ext cx="94703" cy="79771"/>
            </a:xfrm>
            <a:custGeom>
              <a:avLst/>
              <a:gdLst/>
              <a:ahLst/>
              <a:cxnLst/>
              <a:rect l="l" t="t" r="r" b="b"/>
              <a:pathLst>
                <a:path w="425" h="358" extrusionOk="0">
                  <a:moveTo>
                    <a:pt x="222" y="1"/>
                  </a:moveTo>
                  <a:cubicBezTo>
                    <a:pt x="96" y="1"/>
                    <a:pt x="1" y="140"/>
                    <a:pt x="68" y="266"/>
                  </a:cubicBezTo>
                  <a:cubicBezTo>
                    <a:pt x="99" y="328"/>
                    <a:pt x="160" y="358"/>
                    <a:pt x="221" y="358"/>
                  </a:cubicBezTo>
                  <a:cubicBezTo>
                    <a:pt x="294" y="358"/>
                    <a:pt x="368" y="315"/>
                    <a:pt x="391" y="232"/>
                  </a:cubicBezTo>
                  <a:cubicBezTo>
                    <a:pt x="425" y="138"/>
                    <a:pt x="374" y="44"/>
                    <a:pt x="280" y="10"/>
                  </a:cubicBezTo>
                  <a:cubicBezTo>
                    <a:pt x="260" y="4"/>
                    <a:pt x="241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D5368BC-8BAC-CA69-8862-5D5508136DE6}"/>
              </a:ext>
            </a:extLst>
          </p:cNvPr>
          <p:cNvSpPr txBox="1"/>
          <p:nvPr/>
        </p:nvSpPr>
        <p:spPr>
          <a:xfrm>
            <a:off x="2645880" y="1624986"/>
            <a:ext cx="5010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W" sz="2400" b="1" dirty="0">
                <a:latin typeface="ACADEMY ENGRAVED LET PLAIN:1.0" panose="02000000000000000000" pitchFamily="2" charset="0"/>
              </a:rPr>
              <a:t>Sunni: </a:t>
            </a:r>
            <a:endParaRPr lang="en-KW" sz="2000" b="1" dirty="0">
              <a:latin typeface="ACADEMY ENGRAVED LET PLAIN:1.0" panose="02000000000000000000" pitchFamily="2" charset="0"/>
            </a:endParaRPr>
          </a:p>
          <a:p>
            <a:r>
              <a:rPr lang="en-KW" sz="1800" b="1" dirty="0">
                <a:latin typeface="ACADEMY ENGRAVED LET PLAIN:1.0" panose="02000000000000000000" pitchFamily="2" charset="0"/>
              </a:rPr>
              <a:t>more tethered to hadith</a:t>
            </a:r>
          </a:p>
          <a:p>
            <a:endParaRPr lang="en-KW" sz="1800" b="1" dirty="0">
              <a:latin typeface="ACADEMY ENGRAVED LET PLAIN:1.0" panose="02000000000000000000" pitchFamily="2" charset="0"/>
            </a:endParaRPr>
          </a:p>
          <a:p>
            <a:endParaRPr lang="en-KW" sz="1800" b="1" dirty="0">
              <a:latin typeface="ACADEMY ENGRAVED LET PLAIN:1.0" panose="02000000000000000000" pitchFamily="2" charset="0"/>
            </a:endParaRPr>
          </a:p>
          <a:p>
            <a:r>
              <a:rPr lang="en-KW" sz="2400" b="1" dirty="0">
                <a:latin typeface="ACADEMY ENGRAVED LET PLAIN:1.0" panose="02000000000000000000" pitchFamily="2" charset="0"/>
              </a:rPr>
              <a:t>Shi’i: </a:t>
            </a:r>
          </a:p>
          <a:p>
            <a:r>
              <a:rPr lang="en-KW" sz="2000" b="1" dirty="0">
                <a:latin typeface="ACADEMY ENGRAVED LET PLAIN:1.0" panose="02000000000000000000" pitchFamily="2" charset="0"/>
              </a:rPr>
              <a:t> </a:t>
            </a:r>
            <a:r>
              <a:rPr lang="en-KW" sz="1800" b="1" dirty="0">
                <a:latin typeface="ACADEMY ENGRAVED LET PLAIN:1.0" panose="02000000000000000000" pitchFamily="2" charset="0"/>
              </a:rPr>
              <a:t>give more credence to intellect</a:t>
            </a:r>
          </a:p>
          <a:p>
            <a:endParaRPr lang="en-KW" sz="1800" dirty="0"/>
          </a:p>
          <a:p>
            <a:endParaRPr lang="en-KW" dirty="0"/>
          </a:p>
          <a:p>
            <a:endParaRPr lang="en-KW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47"/>
          <p:cNvSpPr txBox="1">
            <a:spLocks noGrp="1"/>
          </p:cNvSpPr>
          <p:nvPr>
            <p:ph type="title" idx="8"/>
          </p:nvPr>
        </p:nvSpPr>
        <p:spPr>
          <a:xfrm>
            <a:off x="5240401" y="2166156"/>
            <a:ext cx="23055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Hadith</a:t>
            </a:r>
            <a:endParaRPr sz="2400" dirty="0"/>
          </a:p>
        </p:txBody>
      </p:sp>
      <p:sp>
        <p:nvSpPr>
          <p:cNvPr id="1225" name="Google Shape;1225;p47"/>
          <p:cNvSpPr txBox="1">
            <a:spLocks noGrp="1"/>
          </p:cNvSpPr>
          <p:nvPr>
            <p:ph type="title"/>
          </p:nvPr>
        </p:nvSpPr>
        <p:spPr>
          <a:xfrm>
            <a:off x="1973943" y="2224078"/>
            <a:ext cx="2190613" cy="5251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Quran</a:t>
            </a:r>
            <a:endParaRPr dirty="0"/>
          </a:p>
        </p:txBody>
      </p:sp>
      <p:sp>
        <p:nvSpPr>
          <p:cNvPr id="1229" name="Google Shape;1229;p47"/>
          <p:cNvSpPr txBox="1">
            <a:spLocks noGrp="1"/>
          </p:cNvSpPr>
          <p:nvPr>
            <p:ph type="title" idx="4"/>
          </p:nvPr>
        </p:nvSpPr>
        <p:spPr>
          <a:xfrm>
            <a:off x="1877236" y="409326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Analogy</a:t>
            </a:r>
            <a:endParaRPr sz="2400" dirty="0"/>
          </a:p>
        </p:txBody>
      </p:sp>
      <p:sp>
        <p:nvSpPr>
          <p:cNvPr id="1234" name="Google Shape;1234;p47"/>
          <p:cNvSpPr txBox="1">
            <a:spLocks noGrp="1"/>
          </p:cNvSpPr>
          <p:nvPr>
            <p:ph type="title" idx="13"/>
          </p:nvPr>
        </p:nvSpPr>
        <p:spPr>
          <a:xfrm>
            <a:off x="5359627" y="409326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Consensus</a:t>
            </a:r>
            <a:endParaRPr sz="2400" dirty="0"/>
          </a:p>
        </p:txBody>
      </p:sp>
      <p:grpSp>
        <p:nvGrpSpPr>
          <p:cNvPr id="1236" name="Google Shape;1236;p47"/>
          <p:cNvGrpSpPr/>
          <p:nvPr/>
        </p:nvGrpSpPr>
        <p:grpSpPr>
          <a:xfrm>
            <a:off x="8283361" y="4400690"/>
            <a:ext cx="631493" cy="580908"/>
            <a:chOff x="5211086" y="336940"/>
            <a:chExt cx="631493" cy="580908"/>
          </a:xfrm>
        </p:grpSpPr>
        <p:sp>
          <p:nvSpPr>
            <p:cNvPr id="1237" name="Google Shape;1237;p47"/>
            <p:cNvSpPr/>
            <p:nvPr/>
          </p:nvSpPr>
          <p:spPr>
            <a:xfrm>
              <a:off x="5211086" y="336940"/>
              <a:ext cx="603201" cy="510269"/>
            </a:xfrm>
            <a:custGeom>
              <a:avLst/>
              <a:gdLst/>
              <a:ahLst/>
              <a:cxnLst/>
              <a:rect l="l" t="t" r="r" b="b"/>
              <a:pathLst>
                <a:path w="2707" h="2290" extrusionOk="0">
                  <a:moveTo>
                    <a:pt x="1418" y="1"/>
                  </a:moveTo>
                  <a:cubicBezTo>
                    <a:pt x="608" y="1"/>
                    <a:pt x="0" y="882"/>
                    <a:pt x="418" y="1672"/>
                  </a:cubicBezTo>
                  <a:cubicBezTo>
                    <a:pt x="634" y="2089"/>
                    <a:pt x="1031" y="2289"/>
                    <a:pt x="1427" y="2289"/>
                  </a:cubicBezTo>
                  <a:cubicBezTo>
                    <a:pt x="1889" y="2289"/>
                    <a:pt x="2349" y="2016"/>
                    <a:pt x="2519" y="1494"/>
                  </a:cubicBezTo>
                  <a:cubicBezTo>
                    <a:pt x="2706" y="890"/>
                    <a:pt x="2374" y="252"/>
                    <a:pt x="1770" y="56"/>
                  </a:cubicBezTo>
                  <a:cubicBezTo>
                    <a:pt x="1650" y="18"/>
                    <a:pt x="1532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5455750" y="493141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7" y="1"/>
                  </a:moveTo>
                  <a:cubicBezTo>
                    <a:pt x="96" y="1"/>
                    <a:pt x="1" y="138"/>
                    <a:pt x="60" y="257"/>
                  </a:cubicBezTo>
                  <a:cubicBezTo>
                    <a:pt x="95" y="324"/>
                    <a:pt x="158" y="356"/>
                    <a:pt x="221" y="356"/>
                  </a:cubicBezTo>
                  <a:cubicBezTo>
                    <a:pt x="293" y="356"/>
                    <a:pt x="364" y="313"/>
                    <a:pt x="392" y="231"/>
                  </a:cubicBezTo>
                  <a:cubicBezTo>
                    <a:pt x="417" y="138"/>
                    <a:pt x="366" y="44"/>
                    <a:pt x="272" y="10"/>
                  </a:cubicBezTo>
                  <a:cubicBezTo>
                    <a:pt x="254" y="4"/>
                    <a:pt x="235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5601702" y="540603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7" y="0"/>
                  </a:moveTo>
                  <a:cubicBezTo>
                    <a:pt x="96" y="0"/>
                    <a:pt x="1" y="138"/>
                    <a:pt x="60" y="257"/>
                  </a:cubicBezTo>
                  <a:cubicBezTo>
                    <a:pt x="95" y="324"/>
                    <a:pt x="158" y="356"/>
                    <a:pt x="221" y="356"/>
                  </a:cubicBezTo>
                  <a:cubicBezTo>
                    <a:pt x="293" y="356"/>
                    <a:pt x="364" y="313"/>
                    <a:pt x="392" y="231"/>
                  </a:cubicBezTo>
                  <a:cubicBezTo>
                    <a:pt x="417" y="137"/>
                    <a:pt x="366" y="44"/>
                    <a:pt x="272" y="10"/>
                  </a:cubicBezTo>
                  <a:cubicBezTo>
                    <a:pt x="254" y="3"/>
                    <a:pt x="235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5747876" y="587842"/>
              <a:ext cx="94703" cy="79549"/>
            </a:xfrm>
            <a:custGeom>
              <a:avLst/>
              <a:gdLst/>
              <a:ahLst/>
              <a:cxnLst/>
              <a:rect l="l" t="t" r="r" b="b"/>
              <a:pathLst>
                <a:path w="425" h="357" extrusionOk="0">
                  <a:moveTo>
                    <a:pt x="216" y="1"/>
                  </a:moveTo>
                  <a:cubicBezTo>
                    <a:pt x="95" y="1"/>
                    <a:pt x="1" y="139"/>
                    <a:pt x="67" y="257"/>
                  </a:cubicBezTo>
                  <a:cubicBezTo>
                    <a:pt x="99" y="324"/>
                    <a:pt x="160" y="357"/>
                    <a:pt x="221" y="357"/>
                  </a:cubicBezTo>
                  <a:cubicBezTo>
                    <a:pt x="292" y="357"/>
                    <a:pt x="363" y="314"/>
                    <a:pt x="391" y="232"/>
                  </a:cubicBezTo>
                  <a:cubicBezTo>
                    <a:pt x="425" y="138"/>
                    <a:pt x="374" y="36"/>
                    <a:pt x="272" y="11"/>
                  </a:cubicBezTo>
                  <a:cubicBezTo>
                    <a:pt x="253" y="4"/>
                    <a:pt x="234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5414081" y="618369"/>
              <a:ext cx="96708" cy="79549"/>
            </a:xfrm>
            <a:custGeom>
              <a:avLst/>
              <a:gdLst/>
              <a:ahLst/>
              <a:cxnLst/>
              <a:rect l="l" t="t" r="r" b="b"/>
              <a:pathLst>
                <a:path w="434" h="357" extrusionOk="0">
                  <a:moveTo>
                    <a:pt x="220" y="0"/>
                  </a:moveTo>
                  <a:cubicBezTo>
                    <a:pt x="195" y="0"/>
                    <a:pt x="170" y="6"/>
                    <a:pt x="145" y="18"/>
                  </a:cubicBezTo>
                  <a:cubicBezTo>
                    <a:pt x="0" y="95"/>
                    <a:pt x="17" y="299"/>
                    <a:pt x="170" y="350"/>
                  </a:cubicBezTo>
                  <a:cubicBezTo>
                    <a:pt x="186" y="354"/>
                    <a:pt x="203" y="356"/>
                    <a:pt x="219" y="356"/>
                  </a:cubicBezTo>
                  <a:cubicBezTo>
                    <a:pt x="297" y="356"/>
                    <a:pt x="370" y="308"/>
                    <a:pt x="391" y="231"/>
                  </a:cubicBezTo>
                  <a:cubicBezTo>
                    <a:pt x="433" y="113"/>
                    <a:pt x="333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5561816" y="665609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5" y="1"/>
                  </a:moveTo>
                  <a:cubicBezTo>
                    <a:pt x="90" y="1"/>
                    <a:pt x="1" y="139"/>
                    <a:pt x="60" y="257"/>
                  </a:cubicBezTo>
                  <a:cubicBezTo>
                    <a:pt x="96" y="324"/>
                    <a:pt x="159" y="357"/>
                    <a:pt x="220" y="357"/>
                  </a:cubicBezTo>
                  <a:cubicBezTo>
                    <a:pt x="292" y="357"/>
                    <a:pt x="361" y="314"/>
                    <a:pt x="383" y="232"/>
                  </a:cubicBezTo>
                  <a:cubicBezTo>
                    <a:pt x="417" y="138"/>
                    <a:pt x="366" y="36"/>
                    <a:pt x="273" y="10"/>
                  </a:cubicBezTo>
                  <a:cubicBezTo>
                    <a:pt x="253" y="4"/>
                    <a:pt x="23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5708213" y="713071"/>
              <a:ext cx="94703" cy="79549"/>
            </a:xfrm>
            <a:custGeom>
              <a:avLst/>
              <a:gdLst/>
              <a:ahLst/>
              <a:cxnLst/>
              <a:rect l="l" t="t" r="r" b="b"/>
              <a:pathLst>
                <a:path w="425" h="357" extrusionOk="0">
                  <a:moveTo>
                    <a:pt x="221" y="0"/>
                  </a:moveTo>
                  <a:cubicBezTo>
                    <a:pt x="95" y="0"/>
                    <a:pt x="0" y="138"/>
                    <a:pt x="67" y="257"/>
                  </a:cubicBezTo>
                  <a:cubicBezTo>
                    <a:pt x="98" y="324"/>
                    <a:pt x="159" y="356"/>
                    <a:pt x="221" y="356"/>
                  </a:cubicBezTo>
                  <a:cubicBezTo>
                    <a:pt x="291" y="356"/>
                    <a:pt x="363" y="313"/>
                    <a:pt x="390" y="231"/>
                  </a:cubicBezTo>
                  <a:cubicBezTo>
                    <a:pt x="424" y="138"/>
                    <a:pt x="373" y="36"/>
                    <a:pt x="279" y="10"/>
                  </a:cubicBezTo>
                  <a:cubicBezTo>
                    <a:pt x="260" y="3"/>
                    <a:pt x="240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5374195" y="744489"/>
              <a:ext cx="96485" cy="79326"/>
            </a:xfrm>
            <a:custGeom>
              <a:avLst/>
              <a:gdLst/>
              <a:ahLst/>
              <a:cxnLst/>
              <a:rect l="l" t="t" r="r" b="b"/>
              <a:pathLst>
                <a:path w="433" h="356" extrusionOk="0">
                  <a:moveTo>
                    <a:pt x="227" y="0"/>
                  </a:moveTo>
                  <a:cubicBezTo>
                    <a:pt x="200" y="0"/>
                    <a:pt x="172" y="7"/>
                    <a:pt x="145" y="22"/>
                  </a:cubicBezTo>
                  <a:cubicBezTo>
                    <a:pt x="0" y="90"/>
                    <a:pt x="17" y="294"/>
                    <a:pt x="171" y="345"/>
                  </a:cubicBezTo>
                  <a:cubicBezTo>
                    <a:pt x="189" y="352"/>
                    <a:pt x="207" y="355"/>
                    <a:pt x="225" y="355"/>
                  </a:cubicBezTo>
                  <a:cubicBezTo>
                    <a:pt x="298" y="355"/>
                    <a:pt x="364" y="302"/>
                    <a:pt x="392" y="226"/>
                  </a:cubicBezTo>
                  <a:cubicBezTo>
                    <a:pt x="433" y="110"/>
                    <a:pt x="337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5520370" y="790837"/>
              <a:ext cx="94703" cy="79771"/>
            </a:xfrm>
            <a:custGeom>
              <a:avLst/>
              <a:gdLst/>
              <a:ahLst/>
              <a:cxnLst/>
              <a:rect l="l" t="t" r="r" b="b"/>
              <a:pathLst>
                <a:path w="425" h="358" extrusionOk="0">
                  <a:moveTo>
                    <a:pt x="222" y="0"/>
                  </a:moveTo>
                  <a:cubicBezTo>
                    <a:pt x="96" y="0"/>
                    <a:pt x="1" y="139"/>
                    <a:pt x="68" y="265"/>
                  </a:cubicBezTo>
                  <a:cubicBezTo>
                    <a:pt x="99" y="327"/>
                    <a:pt x="158" y="357"/>
                    <a:pt x="218" y="357"/>
                  </a:cubicBezTo>
                  <a:cubicBezTo>
                    <a:pt x="290" y="357"/>
                    <a:pt x="363" y="314"/>
                    <a:pt x="391" y="231"/>
                  </a:cubicBezTo>
                  <a:cubicBezTo>
                    <a:pt x="425" y="137"/>
                    <a:pt x="374" y="44"/>
                    <a:pt x="280" y="10"/>
                  </a:cubicBezTo>
                  <a:cubicBezTo>
                    <a:pt x="260" y="3"/>
                    <a:pt x="241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5666322" y="838076"/>
              <a:ext cx="94703" cy="79771"/>
            </a:xfrm>
            <a:custGeom>
              <a:avLst/>
              <a:gdLst/>
              <a:ahLst/>
              <a:cxnLst/>
              <a:rect l="l" t="t" r="r" b="b"/>
              <a:pathLst>
                <a:path w="425" h="358" extrusionOk="0">
                  <a:moveTo>
                    <a:pt x="222" y="1"/>
                  </a:moveTo>
                  <a:cubicBezTo>
                    <a:pt x="96" y="1"/>
                    <a:pt x="1" y="140"/>
                    <a:pt x="68" y="266"/>
                  </a:cubicBezTo>
                  <a:cubicBezTo>
                    <a:pt x="99" y="328"/>
                    <a:pt x="160" y="358"/>
                    <a:pt x="221" y="358"/>
                  </a:cubicBezTo>
                  <a:cubicBezTo>
                    <a:pt x="294" y="358"/>
                    <a:pt x="368" y="315"/>
                    <a:pt x="391" y="232"/>
                  </a:cubicBezTo>
                  <a:cubicBezTo>
                    <a:pt x="425" y="138"/>
                    <a:pt x="374" y="44"/>
                    <a:pt x="280" y="10"/>
                  </a:cubicBezTo>
                  <a:cubicBezTo>
                    <a:pt x="260" y="4"/>
                    <a:pt x="241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47"/>
          <p:cNvSpPr/>
          <p:nvPr/>
        </p:nvSpPr>
        <p:spPr>
          <a:xfrm>
            <a:off x="2616137" y="1164974"/>
            <a:ext cx="900000" cy="900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49" name="Google Shape;1249;p47"/>
          <p:cNvSpPr/>
          <p:nvPr/>
        </p:nvSpPr>
        <p:spPr>
          <a:xfrm>
            <a:off x="5950321" y="1212418"/>
            <a:ext cx="900000" cy="900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7"/>
          <p:cNvSpPr/>
          <p:nvPr/>
        </p:nvSpPr>
        <p:spPr>
          <a:xfrm>
            <a:off x="2586918" y="3034126"/>
            <a:ext cx="900000" cy="900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7"/>
          <p:cNvSpPr/>
          <p:nvPr/>
        </p:nvSpPr>
        <p:spPr>
          <a:xfrm>
            <a:off x="6050725" y="3034126"/>
            <a:ext cx="900000" cy="900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7"/>
          <p:cNvSpPr txBox="1">
            <a:spLocks noGrp="1"/>
          </p:cNvSpPr>
          <p:nvPr>
            <p:ph type="title" idx="15"/>
          </p:nvPr>
        </p:nvSpPr>
        <p:spPr>
          <a:xfrm>
            <a:off x="927142" y="460422"/>
            <a:ext cx="7704000" cy="785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The basis of law (usul al-</a:t>
            </a:r>
            <a:r>
              <a:rPr lang="en-US" sz="2400" dirty="0" err="1"/>
              <a:t>fiqh</a:t>
            </a:r>
            <a:r>
              <a:rPr lang="en-US" sz="2400" dirty="0"/>
              <a:t>) for Sunni school</a:t>
            </a:r>
            <a:endParaRPr sz="2400" dirty="0"/>
          </a:p>
        </p:txBody>
      </p:sp>
      <p:grpSp>
        <p:nvGrpSpPr>
          <p:cNvPr id="1262" name="Google Shape;1262;p47"/>
          <p:cNvGrpSpPr/>
          <p:nvPr/>
        </p:nvGrpSpPr>
        <p:grpSpPr>
          <a:xfrm>
            <a:off x="2787808" y="3148924"/>
            <a:ext cx="498220" cy="684714"/>
            <a:chOff x="1568833" y="3776453"/>
            <a:chExt cx="298932" cy="376955"/>
          </a:xfrm>
        </p:grpSpPr>
        <p:sp>
          <p:nvSpPr>
            <p:cNvPr id="1263" name="Google Shape;1263;p47"/>
            <p:cNvSpPr/>
            <p:nvPr/>
          </p:nvSpPr>
          <p:spPr>
            <a:xfrm>
              <a:off x="1636529" y="4026426"/>
              <a:ext cx="163539" cy="126982"/>
            </a:xfrm>
            <a:custGeom>
              <a:avLst/>
              <a:gdLst/>
              <a:ahLst/>
              <a:cxnLst/>
              <a:rect l="l" t="t" r="r" b="b"/>
              <a:pathLst>
                <a:path w="6066" h="4710" extrusionOk="0">
                  <a:moveTo>
                    <a:pt x="0" y="0"/>
                  </a:moveTo>
                  <a:lnTo>
                    <a:pt x="0" y="4709"/>
                  </a:lnTo>
                  <a:lnTo>
                    <a:pt x="6066" y="4709"/>
                  </a:lnTo>
                  <a:lnTo>
                    <a:pt x="6066" y="0"/>
                  </a:ln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1718272" y="4026426"/>
              <a:ext cx="81797" cy="126982"/>
            </a:xfrm>
            <a:custGeom>
              <a:avLst/>
              <a:gdLst/>
              <a:ahLst/>
              <a:cxnLst/>
              <a:rect l="l" t="t" r="r" b="b"/>
              <a:pathLst>
                <a:path w="3034" h="4710" extrusionOk="0">
                  <a:moveTo>
                    <a:pt x="1" y="0"/>
                  </a:moveTo>
                  <a:lnTo>
                    <a:pt x="1" y="4709"/>
                  </a:lnTo>
                  <a:lnTo>
                    <a:pt x="3034" y="4709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1707218" y="3857090"/>
              <a:ext cx="22107" cy="46883"/>
            </a:xfrm>
            <a:custGeom>
              <a:avLst/>
              <a:gdLst/>
              <a:ahLst/>
              <a:cxnLst/>
              <a:rect l="l" t="t" r="r" b="b"/>
              <a:pathLst>
                <a:path w="820" h="1739" extrusionOk="0">
                  <a:moveTo>
                    <a:pt x="0" y="0"/>
                  </a:moveTo>
                  <a:lnTo>
                    <a:pt x="0" y="1738"/>
                  </a:lnTo>
                  <a:lnTo>
                    <a:pt x="819" y="17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BC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1718272" y="3857090"/>
              <a:ext cx="11054" cy="46883"/>
            </a:xfrm>
            <a:custGeom>
              <a:avLst/>
              <a:gdLst/>
              <a:ahLst/>
              <a:cxnLst/>
              <a:rect l="l" t="t" r="r" b="b"/>
              <a:pathLst>
                <a:path w="410" h="1739" extrusionOk="0">
                  <a:moveTo>
                    <a:pt x="1" y="0"/>
                  </a:moveTo>
                  <a:lnTo>
                    <a:pt x="1" y="1738"/>
                  </a:lnTo>
                  <a:lnTo>
                    <a:pt x="409" y="173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BC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1636448" y="4026426"/>
              <a:ext cx="163620" cy="126901"/>
            </a:xfrm>
            <a:custGeom>
              <a:avLst/>
              <a:gdLst/>
              <a:ahLst/>
              <a:cxnLst/>
              <a:rect l="l" t="t" r="r" b="b"/>
              <a:pathLst>
                <a:path w="6069" h="4707" extrusionOk="0">
                  <a:moveTo>
                    <a:pt x="1" y="0"/>
                  </a:moveTo>
                  <a:lnTo>
                    <a:pt x="1" y="545"/>
                  </a:lnTo>
                  <a:cubicBezTo>
                    <a:pt x="45" y="1043"/>
                    <a:pt x="303" y="1498"/>
                    <a:pt x="704" y="1798"/>
                  </a:cubicBezTo>
                  <a:lnTo>
                    <a:pt x="2108" y="2850"/>
                  </a:lnTo>
                  <a:cubicBezTo>
                    <a:pt x="2692" y="3288"/>
                    <a:pt x="3036" y="3976"/>
                    <a:pt x="3036" y="4707"/>
                  </a:cubicBezTo>
                  <a:cubicBezTo>
                    <a:pt x="3036" y="3976"/>
                    <a:pt x="3380" y="3288"/>
                    <a:pt x="3964" y="2850"/>
                  </a:cubicBezTo>
                  <a:lnTo>
                    <a:pt x="5368" y="1798"/>
                  </a:lnTo>
                  <a:cubicBezTo>
                    <a:pt x="5769" y="1498"/>
                    <a:pt x="6024" y="1043"/>
                    <a:pt x="6069" y="545"/>
                  </a:cubicBezTo>
                  <a:lnTo>
                    <a:pt x="6069" y="0"/>
                  </a:lnTo>
                  <a:close/>
                </a:path>
              </a:pathLst>
            </a:custGeom>
            <a:solidFill>
              <a:srgbClr val="BC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1718272" y="4026426"/>
              <a:ext cx="81797" cy="126901"/>
            </a:xfrm>
            <a:custGeom>
              <a:avLst/>
              <a:gdLst/>
              <a:ahLst/>
              <a:cxnLst/>
              <a:rect l="l" t="t" r="r" b="b"/>
              <a:pathLst>
                <a:path w="3034" h="4707" extrusionOk="0">
                  <a:moveTo>
                    <a:pt x="1" y="0"/>
                  </a:moveTo>
                  <a:lnTo>
                    <a:pt x="1" y="4707"/>
                  </a:lnTo>
                  <a:cubicBezTo>
                    <a:pt x="1" y="3976"/>
                    <a:pt x="345" y="3288"/>
                    <a:pt x="929" y="2850"/>
                  </a:cubicBezTo>
                  <a:lnTo>
                    <a:pt x="2333" y="1798"/>
                  </a:lnTo>
                  <a:cubicBezTo>
                    <a:pt x="2734" y="1498"/>
                    <a:pt x="2989" y="1043"/>
                    <a:pt x="3034" y="545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BC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1663759" y="3893594"/>
              <a:ext cx="109080" cy="109296"/>
            </a:xfrm>
            <a:custGeom>
              <a:avLst/>
              <a:gdLst/>
              <a:ahLst/>
              <a:cxnLst/>
              <a:rect l="l" t="t" r="r" b="b"/>
              <a:pathLst>
                <a:path w="4046" h="4054" extrusionOk="0">
                  <a:moveTo>
                    <a:pt x="0" y="1"/>
                  </a:moveTo>
                  <a:lnTo>
                    <a:pt x="0" y="4053"/>
                  </a:lnTo>
                  <a:lnTo>
                    <a:pt x="4046" y="4053"/>
                  </a:lnTo>
                  <a:lnTo>
                    <a:pt x="4046" y="1"/>
                  </a:lnTo>
                  <a:close/>
                </a:path>
              </a:pathLst>
            </a:custGeom>
            <a:solidFill>
              <a:srgbClr val="FFF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1718272" y="3893594"/>
              <a:ext cx="54567" cy="109296"/>
            </a:xfrm>
            <a:custGeom>
              <a:avLst/>
              <a:gdLst/>
              <a:ahLst/>
              <a:cxnLst/>
              <a:rect l="l" t="t" r="r" b="b"/>
              <a:pathLst>
                <a:path w="2024" h="4054" extrusionOk="0">
                  <a:moveTo>
                    <a:pt x="1" y="1"/>
                  </a:moveTo>
                  <a:lnTo>
                    <a:pt x="1" y="4053"/>
                  </a:lnTo>
                  <a:lnTo>
                    <a:pt x="2024" y="4053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5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1806647" y="3776453"/>
              <a:ext cx="42893" cy="34671"/>
            </a:xfrm>
            <a:custGeom>
              <a:avLst/>
              <a:gdLst/>
              <a:ahLst/>
              <a:cxnLst/>
              <a:rect l="l" t="t" r="r" b="b"/>
              <a:pathLst>
                <a:path w="1591" h="1286" extrusionOk="0">
                  <a:moveTo>
                    <a:pt x="1278" y="1"/>
                  </a:moveTo>
                  <a:lnTo>
                    <a:pt x="1" y="530"/>
                  </a:lnTo>
                  <a:lnTo>
                    <a:pt x="315" y="1285"/>
                  </a:lnTo>
                  <a:lnTo>
                    <a:pt x="1590" y="758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1806728" y="3890601"/>
              <a:ext cx="42866" cy="34724"/>
            </a:xfrm>
            <a:custGeom>
              <a:avLst/>
              <a:gdLst/>
              <a:ahLst/>
              <a:cxnLst/>
              <a:rect l="l" t="t" r="r" b="b"/>
              <a:pathLst>
                <a:path w="1590" h="1288" extrusionOk="0">
                  <a:moveTo>
                    <a:pt x="315" y="0"/>
                  </a:moveTo>
                  <a:lnTo>
                    <a:pt x="0" y="758"/>
                  </a:lnTo>
                  <a:lnTo>
                    <a:pt x="1278" y="1288"/>
                  </a:lnTo>
                  <a:lnTo>
                    <a:pt x="1590" y="53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1820801" y="3839863"/>
              <a:ext cx="46964" cy="22134"/>
            </a:xfrm>
            <a:custGeom>
              <a:avLst/>
              <a:gdLst/>
              <a:ahLst/>
              <a:cxnLst/>
              <a:rect l="l" t="t" r="r" b="b"/>
              <a:pathLst>
                <a:path w="1742" h="821" extrusionOk="0">
                  <a:moveTo>
                    <a:pt x="1" y="1"/>
                  </a:moveTo>
                  <a:lnTo>
                    <a:pt x="1" y="820"/>
                  </a:lnTo>
                  <a:lnTo>
                    <a:pt x="1741" y="820"/>
                  </a:lnTo>
                  <a:lnTo>
                    <a:pt x="1741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1609219" y="3989787"/>
              <a:ext cx="218160" cy="54540"/>
            </a:xfrm>
            <a:custGeom>
              <a:avLst/>
              <a:gdLst/>
              <a:ahLst/>
              <a:cxnLst/>
              <a:rect l="l" t="t" r="r" b="b"/>
              <a:pathLst>
                <a:path w="8092" h="2023" extrusionOk="0">
                  <a:moveTo>
                    <a:pt x="1013" y="0"/>
                  </a:moveTo>
                  <a:cubicBezTo>
                    <a:pt x="454" y="0"/>
                    <a:pt x="1" y="453"/>
                    <a:pt x="1" y="1010"/>
                  </a:cubicBezTo>
                  <a:lnTo>
                    <a:pt x="1" y="2023"/>
                  </a:lnTo>
                  <a:lnTo>
                    <a:pt x="8091" y="2023"/>
                  </a:lnTo>
                  <a:lnTo>
                    <a:pt x="8091" y="1010"/>
                  </a:lnTo>
                  <a:cubicBezTo>
                    <a:pt x="8091" y="453"/>
                    <a:pt x="7638" y="0"/>
                    <a:pt x="7079" y="0"/>
                  </a:cubicBezTo>
                  <a:close/>
                </a:path>
              </a:pathLst>
            </a:custGeom>
            <a:solidFill>
              <a:srgbClr val="F7D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1718272" y="3989787"/>
              <a:ext cx="109107" cy="54540"/>
            </a:xfrm>
            <a:custGeom>
              <a:avLst/>
              <a:gdLst/>
              <a:ahLst/>
              <a:cxnLst/>
              <a:rect l="l" t="t" r="r" b="b"/>
              <a:pathLst>
                <a:path w="4047" h="2023" extrusionOk="0">
                  <a:moveTo>
                    <a:pt x="1" y="0"/>
                  </a:moveTo>
                  <a:lnTo>
                    <a:pt x="1" y="2023"/>
                  </a:lnTo>
                  <a:lnTo>
                    <a:pt x="4046" y="2023"/>
                  </a:lnTo>
                  <a:lnTo>
                    <a:pt x="4046" y="1010"/>
                  </a:lnTo>
                  <a:lnTo>
                    <a:pt x="4044" y="1010"/>
                  </a:lnTo>
                  <a:cubicBezTo>
                    <a:pt x="4044" y="453"/>
                    <a:pt x="3591" y="0"/>
                    <a:pt x="3034" y="0"/>
                  </a:cubicBezTo>
                  <a:close/>
                </a:path>
              </a:pathLst>
            </a:custGeom>
            <a:solidFill>
              <a:srgbClr val="E5C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1587139" y="3776587"/>
              <a:ext cx="42866" cy="34671"/>
            </a:xfrm>
            <a:custGeom>
              <a:avLst/>
              <a:gdLst/>
              <a:ahLst/>
              <a:cxnLst/>
              <a:rect l="l" t="t" r="r" b="b"/>
              <a:pathLst>
                <a:path w="1590" h="1286" extrusionOk="0">
                  <a:moveTo>
                    <a:pt x="312" y="1"/>
                  </a:moveTo>
                  <a:lnTo>
                    <a:pt x="0" y="756"/>
                  </a:lnTo>
                  <a:lnTo>
                    <a:pt x="1275" y="1285"/>
                  </a:lnTo>
                  <a:lnTo>
                    <a:pt x="1590" y="528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1587139" y="3890601"/>
              <a:ext cx="42866" cy="34671"/>
            </a:xfrm>
            <a:custGeom>
              <a:avLst/>
              <a:gdLst/>
              <a:ahLst/>
              <a:cxnLst/>
              <a:rect l="l" t="t" r="r" b="b"/>
              <a:pathLst>
                <a:path w="1590" h="1286" extrusionOk="0">
                  <a:moveTo>
                    <a:pt x="1275" y="0"/>
                  </a:moveTo>
                  <a:lnTo>
                    <a:pt x="0" y="530"/>
                  </a:lnTo>
                  <a:lnTo>
                    <a:pt x="315" y="1285"/>
                  </a:lnTo>
                  <a:lnTo>
                    <a:pt x="1590" y="758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1568833" y="3839863"/>
              <a:ext cx="46964" cy="22134"/>
            </a:xfrm>
            <a:custGeom>
              <a:avLst/>
              <a:gdLst/>
              <a:ahLst/>
              <a:cxnLst/>
              <a:rect l="l" t="t" r="r" b="b"/>
              <a:pathLst>
                <a:path w="1742" h="821" extrusionOk="0">
                  <a:moveTo>
                    <a:pt x="1" y="1"/>
                  </a:moveTo>
                  <a:lnTo>
                    <a:pt x="1" y="820"/>
                  </a:lnTo>
                  <a:lnTo>
                    <a:pt x="1741" y="820"/>
                  </a:lnTo>
                  <a:lnTo>
                    <a:pt x="1741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1678964" y="3776587"/>
              <a:ext cx="78588" cy="104874"/>
            </a:xfrm>
            <a:custGeom>
              <a:avLst/>
              <a:gdLst/>
              <a:ahLst/>
              <a:cxnLst/>
              <a:rect l="l" t="t" r="r" b="b"/>
              <a:pathLst>
                <a:path w="2915" h="3890" extrusionOk="0">
                  <a:moveTo>
                    <a:pt x="1459" y="1"/>
                  </a:moveTo>
                  <a:cubicBezTo>
                    <a:pt x="1459" y="1"/>
                    <a:pt x="1" y="1389"/>
                    <a:pt x="1" y="2432"/>
                  </a:cubicBezTo>
                  <a:cubicBezTo>
                    <a:pt x="1" y="3236"/>
                    <a:pt x="654" y="3890"/>
                    <a:pt x="1459" y="3890"/>
                  </a:cubicBezTo>
                  <a:cubicBezTo>
                    <a:pt x="2264" y="3890"/>
                    <a:pt x="2915" y="3236"/>
                    <a:pt x="2915" y="2432"/>
                  </a:cubicBezTo>
                  <a:cubicBezTo>
                    <a:pt x="2915" y="1389"/>
                    <a:pt x="1459" y="1"/>
                    <a:pt x="1459" y="1"/>
                  </a:cubicBez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1718272" y="3776587"/>
              <a:ext cx="39281" cy="104874"/>
            </a:xfrm>
            <a:custGeom>
              <a:avLst/>
              <a:gdLst/>
              <a:ahLst/>
              <a:cxnLst/>
              <a:rect l="l" t="t" r="r" b="b"/>
              <a:pathLst>
                <a:path w="1457" h="3890" extrusionOk="0">
                  <a:moveTo>
                    <a:pt x="1" y="1"/>
                  </a:moveTo>
                  <a:lnTo>
                    <a:pt x="1" y="3890"/>
                  </a:lnTo>
                  <a:cubicBezTo>
                    <a:pt x="806" y="3890"/>
                    <a:pt x="1457" y="3236"/>
                    <a:pt x="1457" y="2432"/>
                  </a:cubicBezTo>
                  <a:cubicBezTo>
                    <a:pt x="1457" y="138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47"/>
          <p:cNvGrpSpPr/>
          <p:nvPr/>
        </p:nvGrpSpPr>
        <p:grpSpPr>
          <a:xfrm>
            <a:off x="6180241" y="3085409"/>
            <a:ext cx="640967" cy="729623"/>
            <a:chOff x="4785970" y="3776587"/>
            <a:chExt cx="376739" cy="376739"/>
          </a:xfrm>
        </p:grpSpPr>
        <p:sp>
          <p:nvSpPr>
            <p:cNvPr id="1316" name="Google Shape;1316;p47"/>
            <p:cNvSpPr/>
            <p:nvPr/>
          </p:nvSpPr>
          <p:spPr>
            <a:xfrm>
              <a:off x="4907829" y="3776587"/>
              <a:ext cx="132994" cy="127575"/>
            </a:xfrm>
            <a:custGeom>
              <a:avLst/>
              <a:gdLst/>
              <a:ahLst/>
              <a:cxnLst/>
              <a:rect l="l" t="t" r="r" b="b"/>
              <a:pathLst>
                <a:path w="4933" h="4732" extrusionOk="0">
                  <a:moveTo>
                    <a:pt x="2467" y="1"/>
                  </a:moveTo>
                  <a:cubicBezTo>
                    <a:pt x="2467" y="525"/>
                    <a:pt x="2219" y="1021"/>
                    <a:pt x="1801" y="1335"/>
                  </a:cubicBezTo>
                  <a:lnTo>
                    <a:pt x="791" y="2093"/>
                  </a:lnTo>
                  <a:cubicBezTo>
                    <a:pt x="1" y="2684"/>
                    <a:pt x="152" y="3912"/>
                    <a:pt x="1063" y="4293"/>
                  </a:cubicBezTo>
                  <a:lnTo>
                    <a:pt x="1258" y="4732"/>
                  </a:lnTo>
                  <a:lnTo>
                    <a:pt x="3675" y="4732"/>
                  </a:lnTo>
                  <a:lnTo>
                    <a:pt x="3870" y="4293"/>
                  </a:lnTo>
                  <a:cubicBezTo>
                    <a:pt x="4781" y="3912"/>
                    <a:pt x="4932" y="2684"/>
                    <a:pt x="4143" y="2093"/>
                  </a:cubicBezTo>
                  <a:lnTo>
                    <a:pt x="3133" y="1335"/>
                  </a:lnTo>
                  <a:cubicBezTo>
                    <a:pt x="2714" y="1021"/>
                    <a:pt x="2467" y="525"/>
                    <a:pt x="2467" y="1"/>
                  </a:cubicBez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4974312" y="3776587"/>
              <a:ext cx="66456" cy="127575"/>
            </a:xfrm>
            <a:custGeom>
              <a:avLst/>
              <a:gdLst/>
              <a:ahLst/>
              <a:cxnLst/>
              <a:rect l="l" t="t" r="r" b="b"/>
              <a:pathLst>
                <a:path w="2465" h="4732" extrusionOk="0">
                  <a:moveTo>
                    <a:pt x="1" y="1"/>
                  </a:moveTo>
                  <a:lnTo>
                    <a:pt x="1" y="4732"/>
                  </a:lnTo>
                  <a:lnTo>
                    <a:pt x="1206" y="4732"/>
                  </a:lnTo>
                  <a:lnTo>
                    <a:pt x="1404" y="4293"/>
                  </a:lnTo>
                  <a:cubicBezTo>
                    <a:pt x="2313" y="3912"/>
                    <a:pt x="2464" y="2684"/>
                    <a:pt x="1674" y="2093"/>
                  </a:cubicBezTo>
                  <a:lnTo>
                    <a:pt x="667" y="1335"/>
                  </a:lnTo>
                  <a:cubicBezTo>
                    <a:pt x="248" y="1021"/>
                    <a:pt x="1" y="525"/>
                    <a:pt x="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4896020" y="3944521"/>
              <a:ext cx="156611" cy="166154"/>
            </a:xfrm>
            <a:custGeom>
              <a:avLst/>
              <a:gdLst/>
              <a:ahLst/>
              <a:cxnLst/>
              <a:rect l="l" t="t" r="r" b="b"/>
              <a:pathLst>
                <a:path w="5809" h="6163" extrusionOk="0">
                  <a:moveTo>
                    <a:pt x="1" y="1"/>
                  </a:moveTo>
                  <a:lnTo>
                    <a:pt x="1" y="6163"/>
                  </a:lnTo>
                  <a:lnTo>
                    <a:pt x="5809" y="6163"/>
                  </a:lnTo>
                  <a:lnTo>
                    <a:pt x="5809" y="1"/>
                  </a:lnTo>
                  <a:close/>
                </a:path>
              </a:pathLst>
            </a:custGeom>
            <a:solidFill>
              <a:srgbClr val="BC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4974312" y="3944521"/>
              <a:ext cx="78319" cy="166154"/>
            </a:xfrm>
            <a:custGeom>
              <a:avLst/>
              <a:gdLst/>
              <a:ahLst/>
              <a:cxnLst/>
              <a:rect l="l" t="t" r="r" b="b"/>
              <a:pathLst>
                <a:path w="2905" h="6163" extrusionOk="0">
                  <a:moveTo>
                    <a:pt x="1" y="1"/>
                  </a:moveTo>
                  <a:lnTo>
                    <a:pt x="1" y="6163"/>
                  </a:lnTo>
                  <a:lnTo>
                    <a:pt x="2905" y="6163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4935139" y="3944521"/>
              <a:ext cx="78319" cy="166154"/>
            </a:xfrm>
            <a:custGeom>
              <a:avLst/>
              <a:gdLst/>
              <a:ahLst/>
              <a:cxnLst/>
              <a:rect l="l" t="t" r="r" b="b"/>
              <a:pathLst>
                <a:path w="2905" h="6163" extrusionOk="0">
                  <a:moveTo>
                    <a:pt x="0" y="1"/>
                  </a:moveTo>
                  <a:lnTo>
                    <a:pt x="0" y="6163"/>
                  </a:lnTo>
                  <a:lnTo>
                    <a:pt x="2904" y="6163"/>
                  </a:lnTo>
                  <a:lnTo>
                    <a:pt x="2904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4974312" y="3944521"/>
              <a:ext cx="39146" cy="166154"/>
            </a:xfrm>
            <a:custGeom>
              <a:avLst/>
              <a:gdLst/>
              <a:ahLst/>
              <a:cxnLst/>
              <a:rect l="l" t="t" r="r" b="b"/>
              <a:pathLst>
                <a:path w="1452" h="6163" extrusionOk="0">
                  <a:moveTo>
                    <a:pt x="1" y="1"/>
                  </a:moveTo>
                  <a:lnTo>
                    <a:pt x="1" y="6163"/>
                  </a:lnTo>
                  <a:lnTo>
                    <a:pt x="1451" y="6163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4896020" y="3892327"/>
              <a:ext cx="156611" cy="52222"/>
            </a:xfrm>
            <a:custGeom>
              <a:avLst/>
              <a:gdLst/>
              <a:ahLst/>
              <a:cxnLst/>
              <a:rect l="l" t="t" r="r" b="b"/>
              <a:pathLst>
                <a:path w="5809" h="1937" extrusionOk="0">
                  <a:moveTo>
                    <a:pt x="969" y="0"/>
                  </a:moveTo>
                  <a:cubicBezTo>
                    <a:pt x="434" y="0"/>
                    <a:pt x="1" y="434"/>
                    <a:pt x="1" y="969"/>
                  </a:cubicBezTo>
                  <a:lnTo>
                    <a:pt x="1" y="1937"/>
                  </a:lnTo>
                  <a:lnTo>
                    <a:pt x="5809" y="1937"/>
                  </a:lnTo>
                  <a:lnTo>
                    <a:pt x="5809" y="969"/>
                  </a:lnTo>
                  <a:cubicBezTo>
                    <a:pt x="5809" y="434"/>
                    <a:pt x="5375" y="0"/>
                    <a:pt x="4841" y="0"/>
                  </a:cubicBez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5101671" y="3948404"/>
              <a:ext cx="42866" cy="34724"/>
            </a:xfrm>
            <a:custGeom>
              <a:avLst/>
              <a:gdLst/>
              <a:ahLst/>
              <a:cxnLst/>
              <a:rect l="l" t="t" r="r" b="b"/>
              <a:pathLst>
                <a:path w="1590" h="1288" extrusionOk="0">
                  <a:moveTo>
                    <a:pt x="1278" y="0"/>
                  </a:moveTo>
                  <a:lnTo>
                    <a:pt x="0" y="530"/>
                  </a:lnTo>
                  <a:lnTo>
                    <a:pt x="315" y="1288"/>
                  </a:lnTo>
                  <a:lnTo>
                    <a:pt x="1590" y="758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4869869" y="4101186"/>
              <a:ext cx="208859" cy="52141"/>
            </a:xfrm>
            <a:custGeom>
              <a:avLst/>
              <a:gdLst/>
              <a:ahLst/>
              <a:cxnLst/>
              <a:rect l="l" t="t" r="r" b="b"/>
              <a:pathLst>
                <a:path w="7747" h="1934" extrusionOk="0">
                  <a:moveTo>
                    <a:pt x="966" y="0"/>
                  </a:moveTo>
                  <a:cubicBezTo>
                    <a:pt x="433" y="0"/>
                    <a:pt x="0" y="435"/>
                    <a:pt x="0" y="966"/>
                  </a:cubicBezTo>
                  <a:lnTo>
                    <a:pt x="0" y="1934"/>
                  </a:lnTo>
                  <a:lnTo>
                    <a:pt x="7747" y="1934"/>
                  </a:lnTo>
                  <a:lnTo>
                    <a:pt x="7747" y="966"/>
                  </a:lnTo>
                  <a:cubicBezTo>
                    <a:pt x="7747" y="433"/>
                    <a:pt x="7313" y="0"/>
                    <a:pt x="6779" y="0"/>
                  </a:cubicBezTo>
                  <a:lnTo>
                    <a:pt x="971" y="0"/>
                  </a:lnTo>
                  <a:cubicBezTo>
                    <a:pt x="969" y="0"/>
                    <a:pt x="968" y="0"/>
                    <a:pt x="966" y="0"/>
                  </a:cubicBez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4974312" y="3892327"/>
              <a:ext cx="78319" cy="52222"/>
            </a:xfrm>
            <a:custGeom>
              <a:avLst/>
              <a:gdLst/>
              <a:ahLst/>
              <a:cxnLst/>
              <a:rect l="l" t="t" r="r" b="b"/>
              <a:pathLst>
                <a:path w="2905" h="1937" extrusionOk="0">
                  <a:moveTo>
                    <a:pt x="1" y="0"/>
                  </a:moveTo>
                  <a:lnTo>
                    <a:pt x="1" y="1937"/>
                  </a:lnTo>
                  <a:lnTo>
                    <a:pt x="2905" y="1937"/>
                  </a:lnTo>
                  <a:lnTo>
                    <a:pt x="2905" y="969"/>
                  </a:lnTo>
                  <a:cubicBezTo>
                    <a:pt x="2905" y="434"/>
                    <a:pt x="2471" y="0"/>
                    <a:pt x="1937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4974312" y="4101105"/>
              <a:ext cx="104416" cy="52222"/>
            </a:xfrm>
            <a:custGeom>
              <a:avLst/>
              <a:gdLst/>
              <a:ahLst/>
              <a:cxnLst/>
              <a:rect l="l" t="t" r="r" b="b"/>
              <a:pathLst>
                <a:path w="3873" h="1937" extrusionOk="0">
                  <a:moveTo>
                    <a:pt x="1" y="1"/>
                  </a:moveTo>
                  <a:lnTo>
                    <a:pt x="1" y="1937"/>
                  </a:lnTo>
                  <a:lnTo>
                    <a:pt x="3873" y="1937"/>
                  </a:lnTo>
                  <a:lnTo>
                    <a:pt x="3873" y="969"/>
                  </a:lnTo>
                  <a:cubicBezTo>
                    <a:pt x="3873" y="436"/>
                    <a:pt x="3439" y="1"/>
                    <a:pt x="2905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5101725" y="4062606"/>
              <a:ext cx="42893" cy="34671"/>
            </a:xfrm>
            <a:custGeom>
              <a:avLst/>
              <a:gdLst/>
              <a:ahLst/>
              <a:cxnLst/>
              <a:rect l="l" t="t" r="r" b="b"/>
              <a:pathLst>
                <a:path w="1591" h="1286" extrusionOk="0">
                  <a:moveTo>
                    <a:pt x="315" y="0"/>
                  </a:moveTo>
                  <a:lnTo>
                    <a:pt x="1" y="758"/>
                  </a:lnTo>
                  <a:lnTo>
                    <a:pt x="1276" y="1285"/>
                  </a:lnTo>
                  <a:lnTo>
                    <a:pt x="1590" y="53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5115744" y="4011813"/>
              <a:ext cx="46964" cy="22107"/>
            </a:xfrm>
            <a:custGeom>
              <a:avLst/>
              <a:gdLst/>
              <a:ahLst/>
              <a:cxnLst/>
              <a:rect l="l" t="t" r="r" b="b"/>
              <a:pathLst>
                <a:path w="1742" h="820" extrusionOk="0">
                  <a:moveTo>
                    <a:pt x="1" y="0"/>
                  </a:moveTo>
                  <a:lnTo>
                    <a:pt x="1" y="820"/>
                  </a:lnTo>
                  <a:lnTo>
                    <a:pt x="1741" y="820"/>
                  </a:lnTo>
                  <a:lnTo>
                    <a:pt x="1741" y="0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4874938" y="3933522"/>
              <a:ext cx="198722" cy="22107"/>
            </a:xfrm>
            <a:custGeom>
              <a:avLst/>
              <a:gdLst/>
              <a:ahLst/>
              <a:cxnLst/>
              <a:rect l="l" t="t" r="r" b="b"/>
              <a:pathLst>
                <a:path w="7371" h="820" extrusionOk="0">
                  <a:moveTo>
                    <a:pt x="0" y="0"/>
                  </a:moveTo>
                  <a:lnTo>
                    <a:pt x="0" y="819"/>
                  </a:lnTo>
                  <a:lnTo>
                    <a:pt x="7371" y="819"/>
                  </a:lnTo>
                  <a:lnTo>
                    <a:pt x="7371" y="0"/>
                  </a:lnTo>
                  <a:close/>
                </a:path>
              </a:pathLst>
            </a:custGeom>
            <a:solidFill>
              <a:srgbClr val="C67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4974312" y="3933522"/>
              <a:ext cx="99348" cy="22107"/>
            </a:xfrm>
            <a:custGeom>
              <a:avLst/>
              <a:gdLst/>
              <a:ahLst/>
              <a:cxnLst/>
              <a:rect l="l" t="t" r="r" b="b"/>
              <a:pathLst>
                <a:path w="3685" h="820" extrusionOk="0">
                  <a:moveTo>
                    <a:pt x="1" y="0"/>
                  </a:moveTo>
                  <a:lnTo>
                    <a:pt x="1" y="819"/>
                  </a:lnTo>
                  <a:lnTo>
                    <a:pt x="3685" y="81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4804248" y="3948538"/>
              <a:ext cx="42866" cy="34644"/>
            </a:xfrm>
            <a:custGeom>
              <a:avLst/>
              <a:gdLst/>
              <a:ahLst/>
              <a:cxnLst/>
              <a:rect l="l" t="t" r="r" b="b"/>
              <a:pathLst>
                <a:path w="1590" h="1285" extrusionOk="0">
                  <a:moveTo>
                    <a:pt x="312" y="0"/>
                  </a:moveTo>
                  <a:lnTo>
                    <a:pt x="0" y="758"/>
                  </a:lnTo>
                  <a:lnTo>
                    <a:pt x="1275" y="1285"/>
                  </a:lnTo>
                  <a:lnTo>
                    <a:pt x="1590" y="53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4804302" y="4062525"/>
              <a:ext cx="42893" cy="34671"/>
            </a:xfrm>
            <a:custGeom>
              <a:avLst/>
              <a:gdLst/>
              <a:ahLst/>
              <a:cxnLst/>
              <a:rect l="l" t="t" r="r" b="b"/>
              <a:pathLst>
                <a:path w="1591" h="1286" extrusionOk="0">
                  <a:moveTo>
                    <a:pt x="1276" y="1"/>
                  </a:moveTo>
                  <a:lnTo>
                    <a:pt x="1" y="530"/>
                  </a:lnTo>
                  <a:lnTo>
                    <a:pt x="313" y="1286"/>
                  </a:lnTo>
                  <a:lnTo>
                    <a:pt x="1590" y="758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4785970" y="4011813"/>
              <a:ext cx="46937" cy="22107"/>
            </a:xfrm>
            <a:custGeom>
              <a:avLst/>
              <a:gdLst/>
              <a:ahLst/>
              <a:cxnLst/>
              <a:rect l="l" t="t" r="r" b="b"/>
              <a:pathLst>
                <a:path w="1741" h="820" extrusionOk="0">
                  <a:moveTo>
                    <a:pt x="0" y="0"/>
                  </a:moveTo>
                  <a:lnTo>
                    <a:pt x="0" y="820"/>
                  </a:lnTo>
                  <a:lnTo>
                    <a:pt x="1740" y="82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5101671" y="3948404"/>
              <a:ext cx="42866" cy="34724"/>
            </a:xfrm>
            <a:custGeom>
              <a:avLst/>
              <a:gdLst/>
              <a:ahLst/>
              <a:cxnLst/>
              <a:rect l="l" t="t" r="r" b="b"/>
              <a:pathLst>
                <a:path w="1590" h="1288" extrusionOk="0">
                  <a:moveTo>
                    <a:pt x="1278" y="0"/>
                  </a:moveTo>
                  <a:lnTo>
                    <a:pt x="0" y="530"/>
                  </a:lnTo>
                  <a:lnTo>
                    <a:pt x="315" y="1288"/>
                  </a:lnTo>
                  <a:lnTo>
                    <a:pt x="1590" y="758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5101725" y="4062606"/>
              <a:ext cx="42893" cy="34671"/>
            </a:xfrm>
            <a:custGeom>
              <a:avLst/>
              <a:gdLst/>
              <a:ahLst/>
              <a:cxnLst/>
              <a:rect l="l" t="t" r="r" b="b"/>
              <a:pathLst>
                <a:path w="1591" h="1286" extrusionOk="0">
                  <a:moveTo>
                    <a:pt x="315" y="0"/>
                  </a:moveTo>
                  <a:lnTo>
                    <a:pt x="1" y="758"/>
                  </a:lnTo>
                  <a:lnTo>
                    <a:pt x="1276" y="1285"/>
                  </a:lnTo>
                  <a:lnTo>
                    <a:pt x="1590" y="53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5115744" y="4011813"/>
              <a:ext cx="46964" cy="22107"/>
            </a:xfrm>
            <a:custGeom>
              <a:avLst/>
              <a:gdLst/>
              <a:ahLst/>
              <a:cxnLst/>
              <a:rect l="l" t="t" r="r" b="b"/>
              <a:pathLst>
                <a:path w="1742" h="820" extrusionOk="0">
                  <a:moveTo>
                    <a:pt x="1" y="0"/>
                  </a:moveTo>
                  <a:lnTo>
                    <a:pt x="1" y="820"/>
                  </a:lnTo>
                  <a:lnTo>
                    <a:pt x="1741" y="820"/>
                  </a:lnTo>
                  <a:lnTo>
                    <a:pt x="1741" y="0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232;p77">
            <a:extLst>
              <a:ext uri="{FF2B5EF4-FFF2-40B4-BE49-F238E27FC236}">
                <a16:creationId xmlns:a16="http://schemas.microsoft.com/office/drawing/2014/main" id="{E82A9310-9FCD-AD51-ADAB-1E284B1B3E00}"/>
              </a:ext>
            </a:extLst>
          </p:cNvPr>
          <p:cNvGrpSpPr/>
          <p:nvPr/>
        </p:nvGrpSpPr>
        <p:grpSpPr>
          <a:xfrm>
            <a:off x="2796827" y="1277216"/>
            <a:ext cx="544844" cy="687371"/>
            <a:chOff x="827550" y="2359425"/>
            <a:chExt cx="1558525" cy="2032925"/>
          </a:xfrm>
        </p:grpSpPr>
        <p:sp>
          <p:nvSpPr>
            <p:cNvPr id="47" name="Google Shape;4233;p77">
              <a:extLst>
                <a:ext uri="{FF2B5EF4-FFF2-40B4-BE49-F238E27FC236}">
                  <a16:creationId xmlns:a16="http://schemas.microsoft.com/office/drawing/2014/main" id="{6CA1F838-0CE8-CE44-E6C7-E04E375CB07D}"/>
                </a:ext>
              </a:extLst>
            </p:cNvPr>
            <p:cNvSpPr/>
            <p:nvPr/>
          </p:nvSpPr>
          <p:spPr>
            <a:xfrm>
              <a:off x="827550" y="2359425"/>
              <a:ext cx="1558525" cy="2032525"/>
            </a:xfrm>
            <a:custGeom>
              <a:avLst/>
              <a:gdLst/>
              <a:ahLst/>
              <a:cxnLst/>
              <a:rect l="l" t="t" r="r" b="b"/>
              <a:pathLst>
                <a:path w="62341" h="81301" extrusionOk="0">
                  <a:moveTo>
                    <a:pt x="2915" y="2306"/>
                  </a:moveTo>
                  <a:lnTo>
                    <a:pt x="1827" y="2996"/>
                  </a:lnTo>
                  <a:lnTo>
                    <a:pt x="1827" y="2996"/>
                  </a:lnTo>
                  <a:cubicBezTo>
                    <a:pt x="1826" y="3006"/>
                    <a:pt x="1826" y="3011"/>
                    <a:pt x="1826" y="3011"/>
                  </a:cubicBezTo>
                  <a:lnTo>
                    <a:pt x="2915" y="2306"/>
                  </a:lnTo>
                  <a:close/>
                  <a:moveTo>
                    <a:pt x="4853" y="1"/>
                  </a:moveTo>
                  <a:cubicBezTo>
                    <a:pt x="1698" y="545"/>
                    <a:pt x="1" y="3027"/>
                    <a:pt x="1" y="3027"/>
                  </a:cubicBezTo>
                  <a:lnTo>
                    <a:pt x="17" y="3572"/>
                  </a:lnTo>
                  <a:lnTo>
                    <a:pt x="1" y="3572"/>
                  </a:lnTo>
                  <a:lnTo>
                    <a:pt x="1" y="78690"/>
                  </a:lnTo>
                  <a:cubicBezTo>
                    <a:pt x="1" y="79827"/>
                    <a:pt x="737" y="80836"/>
                    <a:pt x="1826" y="81188"/>
                  </a:cubicBezTo>
                  <a:lnTo>
                    <a:pt x="1826" y="3572"/>
                  </a:lnTo>
                  <a:lnTo>
                    <a:pt x="55807" y="3572"/>
                  </a:lnTo>
                  <a:cubicBezTo>
                    <a:pt x="56431" y="3572"/>
                    <a:pt x="56928" y="4068"/>
                    <a:pt x="56928" y="4692"/>
                  </a:cubicBezTo>
                  <a:lnTo>
                    <a:pt x="56928" y="80115"/>
                  </a:lnTo>
                  <a:cubicBezTo>
                    <a:pt x="56928" y="80708"/>
                    <a:pt x="56495" y="81204"/>
                    <a:pt x="55903" y="81300"/>
                  </a:cubicBezTo>
                  <a:lnTo>
                    <a:pt x="56303" y="81300"/>
                  </a:lnTo>
                  <a:cubicBezTo>
                    <a:pt x="56960" y="81300"/>
                    <a:pt x="57488" y="80772"/>
                    <a:pt x="57504" y="80115"/>
                  </a:cubicBezTo>
                  <a:lnTo>
                    <a:pt x="57504" y="4404"/>
                  </a:lnTo>
                  <a:cubicBezTo>
                    <a:pt x="57504" y="3652"/>
                    <a:pt x="56880" y="3027"/>
                    <a:pt x="56127" y="3027"/>
                  </a:cubicBezTo>
                  <a:lnTo>
                    <a:pt x="1778" y="3027"/>
                  </a:lnTo>
                  <a:lnTo>
                    <a:pt x="1827" y="2996"/>
                  </a:lnTo>
                  <a:lnTo>
                    <a:pt x="1827" y="2996"/>
                  </a:lnTo>
                  <a:cubicBezTo>
                    <a:pt x="1837" y="2827"/>
                    <a:pt x="2035" y="1257"/>
                    <a:pt x="5669" y="545"/>
                  </a:cubicBezTo>
                  <a:lnTo>
                    <a:pt x="61780" y="545"/>
                  </a:lnTo>
                  <a:lnTo>
                    <a:pt x="61780" y="78274"/>
                  </a:lnTo>
                  <a:lnTo>
                    <a:pt x="62340" y="78274"/>
                  </a:lnTo>
                  <a:lnTo>
                    <a:pt x="62340" y="849"/>
                  </a:lnTo>
                  <a:cubicBezTo>
                    <a:pt x="62340" y="385"/>
                    <a:pt x="61972" y="1"/>
                    <a:pt x="61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8" name="Google Shape;4234;p77">
              <a:extLst>
                <a:ext uri="{FF2B5EF4-FFF2-40B4-BE49-F238E27FC236}">
                  <a16:creationId xmlns:a16="http://schemas.microsoft.com/office/drawing/2014/main" id="{3922E0FC-3EBB-2B80-B91D-87EE7BD53CA8}"/>
                </a:ext>
              </a:extLst>
            </p:cNvPr>
            <p:cNvSpPr/>
            <p:nvPr/>
          </p:nvSpPr>
          <p:spPr>
            <a:xfrm>
              <a:off x="871975" y="2373050"/>
              <a:ext cx="1500075" cy="2004475"/>
            </a:xfrm>
            <a:custGeom>
              <a:avLst/>
              <a:gdLst/>
              <a:ahLst/>
              <a:cxnLst/>
              <a:rect l="l" t="t" r="r" b="b"/>
              <a:pathLst>
                <a:path w="60003" h="80179" extrusionOk="0">
                  <a:moveTo>
                    <a:pt x="58529" y="240"/>
                  </a:moveTo>
                  <a:lnTo>
                    <a:pt x="58529" y="528"/>
                  </a:lnTo>
                  <a:lnTo>
                    <a:pt x="58497" y="8967"/>
                  </a:lnTo>
                  <a:lnTo>
                    <a:pt x="58449" y="17423"/>
                  </a:lnTo>
                  <a:cubicBezTo>
                    <a:pt x="58417" y="20241"/>
                    <a:pt x="58417" y="23059"/>
                    <a:pt x="58369" y="25878"/>
                  </a:cubicBezTo>
                  <a:cubicBezTo>
                    <a:pt x="58337" y="28696"/>
                    <a:pt x="58305" y="31514"/>
                    <a:pt x="58257" y="34333"/>
                  </a:cubicBezTo>
                  <a:cubicBezTo>
                    <a:pt x="58209" y="31514"/>
                    <a:pt x="58193" y="28696"/>
                    <a:pt x="58161" y="25878"/>
                  </a:cubicBezTo>
                  <a:cubicBezTo>
                    <a:pt x="58129" y="23059"/>
                    <a:pt x="58113" y="20241"/>
                    <a:pt x="58081" y="17423"/>
                  </a:cubicBezTo>
                  <a:lnTo>
                    <a:pt x="58033" y="8967"/>
                  </a:lnTo>
                  <a:lnTo>
                    <a:pt x="58001" y="785"/>
                  </a:lnTo>
                  <a:lnTo>
                    <a:pt x="38529" y="785"/>
                  </a:lnTo>
                  <a:lnTo>
                    <a:pt x="31963" y="753"/>
                  </a:lnTo>
                  <a:lnTo>
                    <a:pt x="18817" y="673"/>
                  </a:lnTo>
                  <a:cubicBezTo>
                    <a:pt x="16607" y="657"/>
                    <a:pt x="14429" y="625"/>
                    <a:pt x="12235" y="609"/>
                  </a:cubicBezTo>
                  <a:cubicBezTo>
                    <a:pt x="10041" y="577"/>
                    <a:pt x="7847" y="561"/>
                    <a:pt x="5654" y="512"/>
                  </a:cubicBezTo>
                  <a:cubicBezTo>
                    <a:pt x="7863" y="480"/>
                    <a:pt x="10041" y="464"/>
                    <a:pt x="12235" y="432"/>
                  </a:cubicBezTo>
                  <a:cubicBezTo>
                    <a:pt x="14429" y="416"/>
                    <a:pt x="16623" y="384"/>
                    <a:pt x="18817" y="368"/>
                  </a:cubicBezTo>
                  <a:lnTo>
                    <a:pt x="31963" y="272"/>
                  </a:lnTo>
                  <a:lnTo>
                    <a:pt x="38529" y="256"/>
                  </a:lnTo>
                  <a:lnTo>
                    <a:pt x="45110" y="240"/>
                  </a:lnTo>
                  <a:close/>
                  <a:moveTo>
                    <a:pt x="3892" y="0"/>
                  </a:moveTo>
                  <a:lnTo>
                    <a:pt x="1971" y="1233"/>
                  </a:lnTo>
                  <a:cubicBezTo>
                    <a:pt x="6470" y="1169"/>
                    <a:pt x="10986" y="1153"/>
                    <a:pt x="15470" y="1105"/>
                  </a:cubicBezTo>
                  <a:lnTo>
                    <a:pt x="29289" y="1041"/>
                  </a:lnTo>
                  <a:cubicBezTo>
                    <a:pt x="33901" y="1009"/>
                    <a:pt x="38497" y="993"/>
                    <a:pt x="43125" y="993"/>
                  </a:cubicBezTo>
                  <a:lnTo>
                    <a:pt x="56944" y="961"/>
                  </a:lnTo>
                  <a:lnTo>
                    <a:pt x="57200" y="961"/>
                  </a:lnTo>
                  <a:lnTo>
                    <a:pt x="57200" y="1233"/>
                  </a:lnTo>
                  <a:lnTo>
                    <a:pt x="57216" y="10184"/>
                  </a:lnTo>
                  <a:lnTo>
                    <a:pt x="57200" y="19136"/>
                  </a:lnTo>
                  <a:lnTo>
                    <a:pt x="57168" y="37039"/>
                  </a:lnTo>
                  <a:lnTo>
                    <a:pt x="57104" y="51675"/>
                  </a:lnTo>
                  <a:lnTo>
                    <a:pt x="57088" y="54942"/>
                  </a:lnTo>
                  <a:lnTo>
                    <a:pt x="57024" y="63893"/>
                  </a:lnTo>
                  <a:lnTo>
                    <a:pt x="56944" y="72845"/>
                  </a:lnTo>
                  <a:lnTo>
                    <a:pt x="56848" y="63893"/>
                  </a:lnTo>
                  <a:lnTo>
                    <a:pt x="56784" y="54942"/>
                  </a:lnTo>
                  <a:lnTo>
                    <a:pt x="56768" y="51755"/>
                  </a:lnTo>
                  <a:lnTo>
                    <a:pt x="56704" y="37039"/>
                  </a:lnTo>
                  <a:lnTo>
                    <a:pt x="56672" y="19136"/>
                  </a:lnTo>
                  <a:lnTo>
                    <a:pt x="56672" y="10184"/>
                  </a:lnTo>
                  <a:lnTo>
                    <a:pt x="56672" y="1489"/>
                  </a:lnTo>
                  <a:lnTo>
                    <a:pt x="43125" y="1473"/>
                  </a:lnTo>
                  <a:cubicBezTo>
                    <a:pt x="38513" y="1473"/>
                    <a:pt x="33917" y="1441"/>
                    <a:pt x="29289" y="1425"/>
                  </a:cubicBezTo>
                  <a:lnTo>
                    <a:pt x="15470" y="1345"/>
                  </a:lnTo>
                  <a:cubicBezTo>
                    <a:pt x="10970" y="1313"/>
                    <a:pt x="6470" y="1281"/>
                    <a:pt x="1971" y="1233"/>
                  </a:cubicBezTo>
                  <a:lnTo>
                    <a:pt x="1138" y="1761"/>
                  </a:lnTo>
                  <a:lnTo>
                    <a:pt x="1" y="2498"/>
                  </a:lnTo>
                  <a:lnTo>
                    <a:pt x="54350" y="2498"/>
                  </a:lnTo>
                  <a:cubicBezTo>
                    <a:pt x="55103" y="2498"/>
                    <a:pt x="55711" y="3107"/>
                    <a:pt x="55711" y="3859"/>
                  </a:cubicBezTo>
                  <a:lnTo>
                    <a:pt x="55711" y="79586"/>
                  </a:lnTo>
                  <a:cubicBezTo>
                    <a:pt x="55711" y="79794"/>
                    <a:pt x="55663" y="79986"/>
                    <a:pt x="55567" y="80179"/>
                  </a:cubicBezTo>
                  <a:lnTo>
                    <a:pt x="60003" y="77745"/>
                  </a:lnTo>
                  <a:lnTo>
                    <a:pt x="600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9" name="Google Shape;4235;p77">
              <a:extLst>
                <a:ext uri="{FF2B5EF4-FFF2-40B4-BE49-F238E27FC236}">
                  <a16:creationId xmlns:a16="http://schemas.microsoft.com/office/drawing/2014/main" id="{D80C0640-A177-A994-5C76-6CC2ACFE523B}"/>
                </a:ext>
              </a:extLst>
            </p:cNvPr>
            <p:cNvSpPr/>
            <p:nvPr/>
          </p:nvSpPr>
          <p:spPr>
            <a:xfrm>
              <a:off x="873200" y="3188525"/>
              <a:ext cx="1377550" cy="1203825"/>
            </a:xfrm>
            <a:custGeom>
              <a:avLst/>
              <a:gdLst/>
              <a:ahLst/>
              <a:cxnLst/>
              <a:rect l="l" t="t" r="r" b="b"/>
              <a:pathLst>
                <a:path w="55102" h="48153" extrusionOk="0">
                  <a:moveTo>
                    <a:pt x="0" y="0"/>
                  </a:moveTo>
                  <a:lnTo>
                    <a:pt x="0" y="48152"/>
                  </a:lnTo>
                  <a:lnTo>
                    <a:pt x="53901" y="48152"/>
                  </a:lnTo>
                  <a:cubicBezTo>
                    <a:pt x="53949" y="48152"/>
                    <a:pt x="54013" y="48136"/>
                    <a:pt x="54077" y="48136"/>
                  </a:cubicBezTo>
                  <a:cubicBezTo>
                    <a:pt x="54669" y="48040"/>
                    <a:pt x="55102" y="47544"/>
                    <a:pt x="55102" y="46951"/>
                  </a:cubicBezTo>
                  <a:lnTo>
                    <a:pt x="55102" y="19488"/>
                  </a:lnTo>
                  <a:cubicBezTo>
                    <a:pt x="53997" y="19696"/>
                    <a:pt x="52892" y="19905"/>
                    <a:pt x="51771" y="20065"/>
                  </a:cubicBezTo>
                  <a:lnTo>
                    <a:pt x="51771" y="45478"/>
                  </a:lnTo>
                  <a:lnTo>
                    <a:pt x="3395" y="45478"/>
                  </a:lnTo>
                  <a:lnTo>
                    <a:pt x="3395" y="3939"/>
                  </a:lnTo>
                  <a:cubicBezTo>
                    <a:pt x="2210" y="2658"/>
                    <a:pt x="1089" y="134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0" name="Google Shape;4236;p77">
              <a:extLst>
                <a:ext uri="{FF2B5EF4-FFF2-40B4-BE49-F238E27FC236}">
                  <a16:creationId xmlns:a16="http://schemas.microsoft.com/office/drawing/2014/main" id="{54AD1A82-94CA-0B33-F83E-2CD682E811B7}"/>
                </a:ext>
              </a:extLst>
            </p:cNvPr>
            <p:cNvSpPr/>
            <p:nvPr/>
          </p:nvSpPr>
          <p:spPr>
            <a:xfrm>
              <a:off x="1769525" y="3698950"/>
              <a:ext cx="47275" cy="93300"/>
            </a:xfrm>
            <a:custGeom>
              <a:avLst/>
              <a:gdLst/>
              <a:ahLst/>
              <a:cxnLst/>
              <a:rect l="l" t="t" r="r" b="b"/>
              <a:pathLst>
                <a:path w="1891" h="3732" extrusionOk="0">
                  <a:moveTo>
                    <a:pt x="1" y="0"/>
                  </a:moveTo>
                  <a:lnTo>
                    <a:pt x="1" y="3731"/>
                  </a:lnTo>
                  <a:lnTo>
                    <a:pt x="1890" y="1842"/>
                  </a:lnTo>
                  <a:lnTo>
                    <a:pt x="97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1" name="Google Shape;4237;p77">
              <a:extLst>
                <a:ext uri="{FF2B5EF4-FFF2-40B4-BE49-F238E27FC236}">
                  <a16:creationId xmlns:a16="http://schemas.microsoft.com/office/drawing/2014/main" id="{E281C3C0-F226-DD7B-6EAE-B9AD2AC00601}"/>
                </a:ext>
              </a:extLst>
            </p:cNvPr>
            <p:cNvSpPr/>
            <p:nvPr/>
          </p:nvSpPr>
          <p:spPr>
            <a:xfrm>
              <a:off x="1381600" y="3618075"/>
              <a:ext cx="360725" cy="306675"/>
            </a:xfrm>
            <a:custGeom>
              <a:avLst/>
              <a:gdLst/>
              <a:ahLst/>
              <a:cxnLst/>
              <a:rect l="l" t="t" r="r" b="b"/>
              <a:pathLst>
                <a:path w="14429" h="12267" extrusionOk="0">
                  <a:moveTo>
                    <a:pt x="7192" y="2218"/>
                  </a:moveTo>
                  <a:cubicBezTo>
                    <a:pt x="8652" y="2218"/>
                    <a:pt x="10057" y="3350"/>
                    <a:pt x="10057" y="5061"/>
                  </a:cubicBezTo>
                  <a:cubicBezTo>
                    <a:pt x="10057" y="6630"/>
                    <a:pt x="8776" y="7895"/>
                    <a:pt x="7207" y="7911"/>
                  </a:cubicBezTo>
                  <a:cubicBezTo>
                    <a:pt x="4677" y="7911"/>
                    <a:pt x="3412" y="4836"/>
                    <a:pt x="5205" y="3059"/>
                  </a:cubicBezTo>
                  <a:cubicBezTo>
                    <a:pt x="5781" y="2478"/>
                    <a:pt x="6493" y="2218"/>
                    <a:pt x="7192" y="2218"/>
                  </a:cubicBezTo>
                  <a:close/>
                  <a:moveTo>
                    <a:pt x="2083" y="0"/>
                  </a:moveTo>
                  <a:lnTo>
                    <a:pt x="1" y="2082"/>
                  </a:lnTo>
                  <a:lnTo>
                    <a:pt x="1" y="8055"/>
                  </a:lnTo>
                  <a:lnTo>
                    <a:pt x="4228" y="12267"/>
                  </a:lnTo>
                  <a:lnTo>
                    <a:pt x="10201" y="12267"/>
                  </a:lnTo>
                  <a:lnTo>
                    <a:pt x="14429" y="8055"/>
                  </a:lnTo>
                  <a:lnTo>
                    <a:pt x="14429" y="3107"/>
                  </a:lnTo>
                  <a:cubicBezTo>
                    <a:pt x="10201" y="2579"/>
                    <a:pt x="6054" y="1522"/>
                    <a:pt x="2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2" name="Google Shape;4238;p77">
              <a:extLst>
                <a:ext uri="{FF2B5EF4-FFF2-40B4-BE49-F238E27FC236}">
                  <a16:creationId xmlns:a16="http://schemas.microsoft.com/office/drawing/2014/main" id="{D6C7BB84-FD2C-77C8-646E-0300C6210853}"/>
                </a:ext>
              </a:extLst>
            </p:cNvPr>
            <p:cNvSpPr/>
            <p:nvPr/>
          </p:nvSpPr>
          <p:spPr>
            <a:xfrm>
              <a:off x="1904125" y="4069700"/>
              <a:ext cx="180900" cy="176925"/>
            </a:xfrm>
            <a:custGeom>
              <a:avLst/>
              <a:gdLst/>
              <a:ahLst/>
              <a:cxnLst/>
              <a:rect l="l" t="t" r="r" b="b"/>
              <a:pathLst>
                <a:path w="7236" h="7077" extrusionOk="0">
                  <a:moveTo>
                    <a:pt x="6228" y="0"/>
                  </a:moveTo>
                  <a:cubicBezTo>
                    <a:pt x="2684" y="0"/>
                    <a:pt x="1" y="3545"/>
                    <a:pt x="1246" y="7076"/>
                  </a:cubicBezTo>
                  <a:lnTo>
                    <a:pt x="2847" y="7076"/>
                  </a:lnTo>
                  <a:cubicBezTo>
                    <a:pt x="2559" y="6532"/>
                    <a:pt x="2415" y="5923"/>
                    <a:pt x="2415" y="5315"/>
                  </a:cubicBezTo>
                  <a:cubicBezTo>
                    <a:pt x="2401" y="3128"/>
                    <a:pt x="4182" y="1456"/>
                    <a:pt x="6247" y="1456"/>
                  </a:cubicBezTo>
                  <a:cubicBezTo>
                    <a:pt x="6571" y="1456"/>
                    <a:pt x="6903" y="1497"/>
                    <a:pt x="7235" y="1584"/>
                  </a:cubicBezTo>
                  <a:lnTo>
                    <a:pt x="7235" y="94"/>
                  </a:lnTo>
                  <a:cubicBezTo>
                    <a:pt x="6894" y="31"/>
                    <a:pt x="6557" y="0"/>
                    <a:pt x="6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3" name="Google Shape;4239;p77">
              <a:extLst>
                <a:ext uri="{FF2B5EF4-FFF2-40B4-BE49-F238E27FC236}">
                  <a16:creationId xmlns:a16="http://schemas.microsoft.com/office/drawing/2014/main" id="{99BE89A5-8689-0588-1090-3BFAA8917E5C}"/>
                </a:ext>
              </a:extLst>
            </p:cNvPr>
            <p:cNvSpPr/>
            <p:nvPr/>
          </p:nvSpPr>
          <p:spPr>
            <a:xfrm>
              <a:off x="1514525" y="3951950"/>
              <a:ext cx="94900" cy="47675"/>
            </a:xfrm>
            <a:custGeom>
              <a:avLst/>
              <a:gdLst/>
              <a:ahLst/>
              <a:cxnLst/>
              <a:rect l="l" t="t" r="r" b="b"/>
              <a:pathLst>
                <a:path w="3796" h="1907" extrusionOk="0">
                  <a:moveTo>
                    <a:pt x="0" y="0"/>
                  </a:moveTo>
                  <a:lnTo>
                    <a:pt x="1890" y="1906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4" name="Google Shape;4240;p77">
              <a:extLst>
                <a:ext uri="{FF2B5EF4-FFF2-40B4-BE49-F238E27FC236}">
                  <a16:creationId xmlns:a16="http://schemas.microsoft.com/office/drawing/2014/main" id="{EDE705A5-40C3-09E6-3CEA-F3AAFDC64FED}"/>
                </a:ext>
              </a:extLst>
            </p:cNvPr>
            <p:cNvSpPr/>
            <p:nvPr/>
          </p:nvSpPr>
          <p:spPr>
            <a:xfrm>
              <a:off x="1675050" y="3857875"/>
              <a:ext cx="67275" cy="66875"/>
            </a:xfrm>
            <a:custGeom>
              <a:avLst/>
              <a:gdLst/>
              <a:ahLst/>
              <a:cxnLst/>
              <a:rect l="l" t="t" r="r" b="b"/>
              <a:pathLst>
                <a:path w="2691" h="2675" extrusionOk="0">
                  <a:moveTo>
                    <a:pt x="2691" y="0"/>
                  </a:moveTo>
                  <a:lnTo>
                    <a:pt x="1" y="2675"/>
                  </a:lnTo>
                  <a:lnTo>
                    <a:pt x="2691" y="2675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5" name="Google Shape;4241;p77">
              <a:extLst>
                <a:ext uri="{FF2B5EF4-FFF2-40B4-BE49-F238E27FC236}">
                  <a16:creationId xmlns:a16="http://schemas.microsoft.com/office/drawing/2014/main" id="{C391F78D-1235-863E-FE74-5BEB45D79A74}"/>
                </a:ext>
              </a:extLst>
            </p:cNvPr>
            <p:cNvSpPr/>
            <p:nvPr/>
          </p:nvSpPr>
          <p:spPr>
            <a:xfrm>
              <a:off x="1307150" y="3697350"/>
              <a:ext cx="47250" cy="94900"/>
            </a:xfrm>
            <a:custGeom>
              <a:avLst/>
              <a:gdLst/>
              <a:ahLst/>
              <a:cxnLst/>
              <a:rect l="l" t="t" r="r" b="b"/>
              <a:pathLst>
                <a:path w="1890" h="3796" extrusionOk="0">
                  <a:moveTo>
                    <a:pt x="1890" y="0"/>
                  </a:moveTo>
                  <a:lnTo>
                    <a:pt x="0" y="1890"/>
                  </a:lnTo>
                  <a:lnTo>
                    <a:pt x="1890" y="3795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6" name="Google Shape;4242;p77">
              <a:extLst>
                <a:ext uri="{FF2B5EF4-FFF2-40B4-BE49-F238E27FC236}">
                  <a16:creationId xmlns:a16="http://schemas.microsoft.com/office/drawing/2014/main" id="{1F7CB94D-8F6D-57BB-588D-E90D4A45928B}"/>
                </a:ext>
              </a:extLst>
            </p:cNvPr>
            <p:cNvSpPr/>
            <p:nvPr/>
          </p:nvSpPr>
          <p:spPr>
            <a:xfrm>
              <a:off x="1381600" y="3857875"/>
              <a:ext cx="67300" cy="66875"/>
            </a:xfrm>
            <a:custGeom>
              <a:avLst/>
              <a:gdLst/>
              <a:ahLst/>
              <a:cxnLst/>
              <a:rect l="l" t="t" r="r" b="b"/>
              <a:pathLst>
                <a:path w="2692" h="2675" extrusionOk="0">
                  <a:moveTo>
                    <a:pt x="1" y="0"/>
                  </a:moveTo>
                  <a:lnTo>
                    <a:pt x="1" y="2675"/>
                  </a:lnTo>
                  <a:lnTo>
                    <a:pt x="2691" y="2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7" name="Google Shape;4243;p77">
              <a:extLst>
                <a:ext uri="{FF2B5EF4-FFF2-40B4-BE49-F238E27FC236}">
                  <a16:creationId xmlns:a16="http://schemas.microsoft.com/office/drawing/2014/main" id="{3599B416-61DF-15B8-D1B6-04F41568602A}"/>
                </a:ext>
              </a:extLst>
            </p:cNvPr>
            <p:cNvSpPr/>
            <p:nvPr/>
          </p:nvSpPr>
          <p:spPr>
            <a:xfrm>
              <a:off x="1040525" y="4070450"/>
              <a:ext cx="157350" cy="176575"/>
            </a:xfrm>
            <a:custGeom>
              <a:avLst/>
              <a:gdLst/>
              <a:ahLst/>
              <a:cxnLst/>
              <a:rect l="l" t="t" r="r" b="b"/>
              <a:pathLst>
                <a:path w="6294" h="7063" extrusionOk="0">
                  <a:moveTo>
                    <a:pt x="977" y="0"/>
                  </a:moveTo>
                  <a:cubicBezTo>
                    <a:pt x="641" y="0"/>
                    <a:pt x="321" y="32"/>
                    <a:pt x="1" y="96"/>
                  </a:cubicBezTo>
                  <a:lnTo>
                    <a:pt x="1" y="1586"/>
                  </a:lnTo>
                  <a:cubicBezTo>
                    <a:pt x="341" y="1498"/>
                    <a:pt x="675" y="1456"/>
                    <a:pt x="999" y="1456"/>
                  </a:cubicBezTo>
                  <a:cubicBezTo>
                    <a:pt x="3738" y="1456"/>
                    <a:pt x="5736" y="4413"/>
                    <a:pt x="4404" y="7062"/>
                  </a:cubicBezTo>
                  <a:lnTo>
                    <a:pt x="5990" y="7062"/>
                  </a:lnTo>
                  <a:cubicBezTo>
                    <a:pt x="6182" y="6502"/>
                    <a:pt x="6294" y="5909"/>
                    <a:pt x="6294" y="5317"/>
                  </a:cubicBezTo>
                  <a:cubicBezTo>
                    <a:pt x="6294" y="2386"/>
                    <a:pt x="3908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8" name="Google Shape;4244;p77">
              <a:extLst>
                <a:ext uri="{FF2B5EF4-FFF2-40B4-BE49-F238E27FC236}">
                  <a16:creationId xmlns:a16="http://schemas.microsoft.com/office/drawing/2014/main" id="{3EA60C10-28AD-E966-F596-F66D4AD64B5A}"/>
                </a:ext>
              </a:extLst>
            </p:cNvPr>
            <p:cNvSpPr/>
            <p:nvPr/>
          </p:nvSpPr>
          <p:spPr>
            <a:xfrm>
              <a:off x="1503300" y="3700950"/>
              <a:ext cx="102525" cy="87500"/>
            </a:xfrm>
            <a:custGeom>
              <a:avLst/>
              <a:gdLst/>
              <a:ahLst/>
              <a:cxnLst/>
              <a:rect l="l" t="t" r="r" b="b"/>
              <a:pathLst>
                <a:path w="4101" h="3500" extrusionOk="0">
                  <a:moveTo>
                    <a:pt x="2339" y="0"/>
                  </a:moveTo>
                  <a:cubicBezTo>
                    <a:pt x="786" y="0"/>
                    <a:pt x="1" y="1890"/>
                    <a:pt x="1106" y="2979"/>
                  </a:cubicBezTo>
                  <a:cubicBezTo>
                    <a:pt x="1465" y="3338"/>
                    <a:pt x="1907" y="3499"/>
                    <a:pt x="2340" y="3499"/>
                  </a:cubicBezTo>
                  <a:cubicBezTo>
                    <a:pt x="3240" y="3499"/>
                    <a:pt x="4100" y="2805"/>
                    <a:pt x="4100" y="1746"/>
                  </a:cubicBezTo>
                  <a:cubicBezTo>
                    <a:pt x="4084" y="785"/>
                    <a:pt x="3316" y="0"/>
                    <a:pt x="2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9" name="Google Shape;4245;p77">
              <a:extLst>
                <a:ext uri="{FF2B5EF4-FFF2-40B4-BE49-F238E27FC236}">
                  <a16:creationId xmlns:a16="http://schemas.microsoft.com/office/drawing/2014/main" id="{6CF5DF30-353E-7BA1-6F49-81E219830018}"/>
                </a:ext>
              </a:extLst>
            </p:cNvPr>
            <p:cNvSpPr/>
            <p:nvPr/>
          </p:nvSpPr>
          <p:spPr>
            <a:xfrm>
              <a:off x="1040525" y="3370675"/>
              <a:ext cx="1044900" cy="876350"/>
            </a:xfrm>
            <a:custGeom>
              <a:avLst/>
              <a:gdLst/>
              <a:ahLst/>
              <a:cxnLst/>
              <a:rect l="l" t="t" r="r" b="b"/>
              <a:pathLst>
                <a:path w="41796" h="35054" extrusionOk="0">
                  <a:moveTo>
                    <a:pt x="1" y="0"/>
                  </a:moveTo>
                  <a:lnTo>
                    <a:pt x="1" y="27303"/>
                  </a:lnTo>
                  <a:cubicBezTo>
                    <a:pt x="321" y="27255"/>
                    <a:pt x="641" y="27223"/>
                    <a:pt x="977" y="27223"/>
                  </a:cubicBezTo>
                  <a:cubicBezTo>
                    <a:pt x="4324" y="27223"/>
                    <a:pt x="7046" y="29945"/>
                    <a:pt x="7062" y="33308"/>
                  </a:cubicBezTo>
                  <a:cubicBezTo>
                    <a:pt x="7062" y="33900"/>
                    <a:pt x="6966" y="34493"/>
                    <a:pt x="6806" y="35053"/>
                  </a:cubicBezTo>
                  <a:lnTo>
                    <a:pt x="34990" y="35053"/>
                  </a:lnTo>
                  <a:cubicBezTo>
                    <a:pt x="33807" y="31154"/>
                    <a:pt x="36723" y="27207"/>
                    <a:pt x="40794" y="27207"/>
                  </a:cubicBezTo>
                  <a:cubicBezTo>
                    <a:pt x="40802" y="27207"/>
                    <a:pt x="40810" y="27207"/>
                    <a:pt x="40818" y="27207"/>
                  </a:cubicBezTo>
                  <a:cubicBezTo>
                    <a:pt x="41139" y="27207"/>
                    <a:pt x="41475" y="27223"/>
                    <a:pt x="41795" y="27287"/>
                  </a:cubicBezTo>
                  <a:lnTo>
                    <a:pt x="41795" y="13179"/>
                  </a:lnTo>
                  <a:cubicBezTo>
                    <a:pt x="39768" y="13386"/>
                    <a:pt x="37730" y="13487"/>
                    <a:pt x="35694" y="13487"/>
                  </a:cubicBezTo>
                  <a:cubicBezTo>
                    <a:pt x="34111" y="13487"/>
                    <a:pt x="32530" y="13426"/>
                    <a:pt x="30954" y="13307"/>
                  </a:cubicBezTo>
                  <a:lnTo>
                    <a:pt x="30954" y="13307"/>
                  </a:lnTo>
                  <a:lnTo>
                    <a:pt x="32604" y="14957"/>
                  </a:lnTo>
                  <a:lnTo>
                    <a:pt x="29161" y="18399"/>
                  </a:lnTo>
                  <a:lnTo>
                    <a:pt x="29161" y="23267"/>
                  </a:lnTo>
                  <a:lnTo>
                    <a:pt x="24293" y="23267"/>
                  </a:lnTo>
                  <a:lnTo>
                    <a:pt x="20850" y="26710"/>
                  </a:lnTo>
                  <a:lnTo>
                    <a:pt x="17423" y="23267"/>
                  </a:lnTo>
                  <a:lnTo>
                    <a:pt x="12555" y="23267"/>
                  </a:lnTo>
                  <a:lnTo>
                    <a:pt x="12555" y="18399"/>
                  </a:lnTo>
                  <a:lnTo>
                    <a:pt x="9112" y="14957"/>
                  </a:lnTo>
                  <a:lnTo>
                    <a:pt x="12555" y="11514"/>
                  </a:lnTo>
                  <a:lnTo>
                    <a:pt x="12555" y="8551"/>
                  </a:lnTo>
                  <a:cubicBezTo>
                    <a:pt x="8648" y="6710"/>
                    <a:pt x="5013" y="4372"/>
                    <a:pt x="1730" y="1569"/>
                  </a:cubicBezTo>
                  <a:cubicBezTo>
                    <a:pt x="1137" y="1057"/>
                    <a:pt x="561" y="52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0" name="Google Shape;4246;p77">
              <a:extLst>
                <a:ext uri="{FF2B5EF4-FFF2-40B4-BE49-F238E27FC236}">
                  <a16:creationId xmlns:a16="http://schemas.microsoft.com/office/drawing/2014/main" id="{8080E071-D0BF-1B2F-A448-2AAB7B391270}"/>
                </a:ext>
              </a:extLst>
            </p:cNvPr>
            <p:cNvSpPr/>
            <p:nvPr/>
          </p:nvSpPr>
          <p:spPr>
            <a:xfrm>
              <a:off x="982075" y="3312625"/>
              <a:ext cx="1161400" cy="988850"/>
            </a:xfrm>
            <a:custGeom>
              <a:avLst/>
              <a:gdLst/>
              <a:ahLst/>
              <a:cxnLst/>
              <a:rect l="l" t="t" r="r" b="b"/>
              <a:pathLst>
                <a:path w="46456" h="39554" extrusionOk="0">
                  <a:moveTo>
                    <a:pt x="1" y="0"/>
                  </a:moveTo>
                  <a:lnTo>
                    <a:pt x="1" y="39553"/>
                  </a:lnTo>
                  <a:lnTo>
                    <a:pt x="46455" y="39553"/>
                  </a:lnTo>
                  <a:lnTo>
                    <a:pt x="46455" y="15229"/>
                  </a:lnTo>
                  <a:cubicBezTo>
                    <a:pt x="45991" y="15293"/>
                    <a:pt x="45526" y="15357"/>
                    <a:pt x="45078" y="15405"/>
                  </a:cubicBezTo>
                  <a:lnTo>
                    <a:pt x="45078" y="38320"/>
                  </a:lnTo>
                  <a:lnTo>
                    <a:pt x="1394" y="38320"/>
                  </a:lnTo>
                  <a:lnTo>
                    <a:pt x="1394" y="1409"/>
                  </a:lnTo>
                  <a:cubicBezTo>
                    <a:pt x="913" y="945"/>
                    <a:pt x="449" y="48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1" name="Google Shape;4247;p77">
              <a:extLst>
                <a:ext uri="{FF2B5EF4-FFF2-40B4-BE49-F238E27FC236}">
                  <a16:creationId xmlns:a16="http://schemas.microsoft.com/office/drawing/2014/main" id="{2ABC64E9-D4BB-5C71-94D3-250938140B0D}"/>
                </a:ext>
              </a:extLst>
            </p:cNvPr>
            <p:cNvSpPr/>
            <p:nvPr/>
          </p:nvSpPr>
          <p:spPr>
            <a:xfrm>
              <a:off x="1381600" y="3596850"/>
              <a:ext cx="24450" cy="34450"/>
            </a:xfrm>
            <a:custGeom>
              <a:avLst/>
              <a:gdLst/>
              <a:ahLst/>
              <a:cxnLst/>
              <a:rect l="l" t="t" r="r" b="b"/>
              <a:pathLst>
                <a:path w="978" h="1378" extrusionOk="0">
                  <a:moveTo>
                    <a:pt x="1" y="1"/>
                  </a:moveTo>
                  <a:lnTo>
                    <a:pt x="1" y="1378"/>
                  </a:lnTo>
                  <a:lnTo>
                    <a:pt x="978" y="401"/>
                  </a:lnTo>
                  <a:cubicBezTo>
                    <a:pt x="657" y="273"/>
                    <a:pt x="321" y="1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2" name="Google Shape;4248;p77">
              <a:extLst>
                <a:ext uri="{FF2B5EF4-FFF2-40B4-BE49-F238E27FC236}">
                  <a16:creationId xmlns:a16="http://schemas.microsoft.com/office/drawing/2014/main" id="{11459DB7-0BA7-6A70-C3C9-74B79E2CB200}"/>
                </a:ext>
              </a:extLst>
            </p:cNvPr>
            <p:cNvSpPr/>
            <p:nvPr/>
          </p:nvSpPr>
          <p:spPr>
            <a:xfrm>
              <a:off x="1433650" y="3564425"/>
              <a:ext cx="308675" cy="131325"/>
            </a:xfrm>
            <a:custGeom>
              <a:avLst/>
              <a:gdLst/>
              <a:ahLst/>
              <a:cxnLst/>
              <a:rect l="l" t="t" r="r" b="b"/>
              <a:pathLst>
                <a:path w="12347" h="5253" extrusionOk="0">
                  <a:moveTo>
                    <a:pt x="2146" y="1"/>
                  </a:moveTo>
                  <a:lnTo>
                    <a:pt x="1" y="2146"/>
                  </a:lnTo>
                  <a:cubicBezTo>
                    <a:pt x="3972" y="3668"/>
                    <a:pt x="8119" y="4725"/>
                    <a:pt x="12347" y="5253"/>
                  </a:cubicBezTo>
                  <a:lnTo>
                    <a:pt x="12347" y="4228"/>
                  </a:lnTo>
                  <a:lnTo>
                    <a:pt x="811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3" name="Google Shape;4249;p77">
              <a:extLst>
                <a:ext uri="{FF2B5EF4-FFF2-40B4-BE49-F238E27FC236}">
                  <a16:creationId xmlns:a16="http://schemas.microsoft.com/office/drawing/2014/main" id="{BBFBF6B1-6F1F-C5B4-FB6C-1541DB2BEB8D}"/>
                </a:ext>
              </a:extLst>
            </p:cNvPr>
            <p:cNvSpPr/>
            <p:nvPr/>
          </p:nvSpPr>
          <p:spPr>
            <a:xfrm>
              <a:off x="1769525" y="3697350"/>
              <a:ext cx="2025" cy="2025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1" y="0"/>
                  </a:moveTo>
                  <a:lnTo>
                    <a:pt x="1" y="64"/>
                  </a:lnTo>
                  <a:lnTo>
                    <a:pt x="81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67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0" name="Google Shape;4250;p77">
              <a:extLst>
                <a:ext uri="{FF2B5EF4-FFF2-40B4-BE49-F238E27FC236}">
                  <a16:creationId xmlns:a16="http://schemas.microsoft.com/office/drawing/2014/main" id="{F3B536DF-B109-A7BD-F3B1-A3AA84126AB9}"/>
                </a:ext>
              </a:extLst>
            </p:cNvPr>
            <p:cNvSpPr/>
            <p:nvPr/>
          </p:nvSpPr>
          <p:spPr>
            <a:xfrm>
              <a:off x="873200" y="2448700"/>
              <a:ext cx="1377550" cy="1241450"/>
            </a:xfrm>
            <a:custGeom>
              <a:avLst/>
              <a:gdLst/>
              <a:ahLst/>
              <a:cxnLst/>
              <a:rect l="l" t="t" r="r" b="b"/>
              <a:pathLst>
                <a:path w="55102" h="49658" extrusionOk="0">
                  <a:moveTo>
                    <a:pt x="0" y="1"/>
                  </a:moveTo>
                  <a:lnTo>
                    <a:pt x="0" y="29593"/>
                  </a:lnTo>
                  <a:cubicBezTo>
                    <a:pt x="1089" y="30938"/>
                    <a:pt x="2210" y="32251"/>
                    <a:pt x="3395" y="33532"/>
                  </a:cubicBezTo>
                  <a:lnTo>
                    <a:pt x="3395" y="2675"/>
                  </a:lnTo>
                  <a:lnTo>
                    <a:pt x="51771" y="2675"/>
                  </a:lnTo>
                  <a:lnTo>
                    <a:pt x="51771" y="49658"/>
                  </a:lnTo>
                  <a:cubicBezTo>
                    <a:pt x="52892" y="49482"/>
                    <a:pt x="53997" y="49289"/>
                    <a:pt x="55102" y="49081"/>
                  </a:cubicBezTo>
                  <a:lnTo>
                    <a:pt x="55102" y="1121"/>
                  </a:lnTo>
                  <a:cubicBezTo>
                    <a:pt x="55102" y="497"/>
                    <a:pt x="54605" y="1"/>
                    <a:pt x="539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1" name="Google Shape;4251;p77">
              <a:extLst>
                <a:ext uri="{FF2B5EF4-FFF2-40B4-BE49-F238E27FC236}">
                  <a16:creationId xmlns:a16="http://schemas.microsoft.com/office/drawing/2014/main" id="{6297B77F-1723-EB60-3765-F33E2E1EF1E1}"/>
                </a:ext>
              </a:extLst>
            </p:cNvPr>
            <p:cNvSpPr/>
            <p:nvPr/>
          </p:nvSpPr>
          <p:spPr>
            <a:xfrm>
              <a:off x="1040525" y="2594025"/>
              <a:ext cx="176250" cy="170675"/>
            </a:xfrm>
            <a:custGeom>
              <a:avLst/>
              <a:gdLst/>
              <a:ahLst/>
              <a:cxnLst/>
              <a:rect l="l" t="t" r="r" b="b"/>
              <a:pathLst>
                <a:path w="7050" h="6827" extrusionOk="0">
                  <a:moveTo>
                    <a:pt x="4468" y="0"/>
                  </a:moveTo>
                  <a:cubicBezTo>
                    <a:pt x="4676" y="481"/>
                    <a:pt x="4773" y="993"/>
                    <a:pt x="4773" y="1506"/>
                  </a:cubicBezTo>
                  <a:cubicBezTo>
                    <a:pt x="4786" y="3685"/>
                    <a:pt x="2997" y="5364"/>
                    <a:pt x="924" y="5364"/>
                  </a:cubicBezTo>
                  <a:cubicBezTo>
                    <a:pt x="621" y="5364"/>
                    <a:pt x="311" y="5328"/>
                    <a:pt x="1" y="5253"/>
                  </a:cubicBezTo>
                  <a:lnTo>
                    <a:pt x="1" y="6742"/>
                  </a:lnTo>
                  <a:cubicBezTo>
                    <a:pt x="323" y="6799"/>
                    <a:pt x="642" y="6826"/>
                    <a:pt x="953" y="6826"/>
                  </a:cubicBezTo>
                  <a:cubicBezTo>
                    <a:pt x="4401" y="6826"/>
                    <a:pt x="7049" y="3481"/>
                    <a:pt x="6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2" name="Google Shape;4252;p77">
              <a:extLst>
                <a:ext uri="{FF2B5EF4-FFF2-40B4-BE49-F238E27FC236}">
                  <a16:creationId xmlns:a16="http://schemas.microsoft.com/office/drawing/2014/main" id="{4A09217B-9ABE-8ACC-087C-40853AE4EE57}"/>
                </a:ext>
              </a:extLst>
            </p:cNvPr>
            <p:cNvSpPr/>
            <p:nvPr/>
          </p:nvSpPr>
          <p:spPr>
            <a:xfrm>
              <a:off x="1514525" y="3489575"/>
              <a:ext cx="94900" cy="47650"/>
            </a:xfrm>
            <a:custGeom>
              <a:avLst/>
              <a:gdLst/>
              <a:ahLst/>
              <a:cxnLst/>
              <a:rect l="l" t="t" r="r" b="b"/>
              <a:pathLst>
                <a:path w="3796" h="1906" extrusionOk="0">
                  <a:moveTo>
                    <a:pt x="1890" y="0"/>
                  </a:moveTo>
                  <a:lnTo>
                    <a:pt x="0" y="1906"/>
                  </a:lnTo>
                  <a:lnTo>
                    <a:pt x="3795" y="1906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3" name="Google Shape;4253;p77">
              <a:extLst>
                <a:ext uri="{FF2B5EF4-FFF2-40B4-BE49-F238E27FC236}">
                  <a16:creationId xmlns:a16="http://schemas.microsoft.com/office/drawing/2014/main" id="{ACF544E5-64A1-EE89-76CC-75D7DEB2B7B3}"/>
                </a:ext>
              </a:extLst>
            </p:cNvPr>
            <p:cNvSpPr/>
            <p:nvPr/>
          </p:nvSpPr>
          <p:spPr>
            <a:xfrm>
              <a:off x="1648625" y="3028775"/>
              <a:ext cx="27250" cy="24850"/>
            </a:xfrm>
            <a:custGeom>
              <a:avLst/>
              <a:gdLst/>
              <a:ahLst/>
              <a:cxnLst/>
              <a:rect l="l" t="t" r="r" b="b"/>
              <a:pathLst>
                <a:path w="1090" h="994" extrusionOk="0">
                  <a:moveTo>
                    <a:pt x="497" y="1"/>
                  </a:moveTo>
                  <a:cubicBezTo>
                    <a:pt x="241" y="1"/>
                    <a:pt x="1" y="193"/>
                    <a:pt x="1" y="353"/>
                  </a:cubicBezTo>
                  <a:cubicBezTo>
                    <a:pt x="1" y="641"/>
                    <a:pt x="417" y="866"/>
                    <a:pt x="1058" y="994"/>
                  </a:cubicBezTo>
                  <a:cubicBezTo>
                    <a:pt x="1074" y="946"/>
                    <a:pt x="1090" y="898"/>
                    <a:pt x="1090" y="834"/>
                  </a:cubicBezTo>
                  <a:cubicBezTo>
                    <a:pt x="1090" y="465"/>
                    <a:pt x="817" y="1"/>
                    <a:pt x="497" y="1"/>
                  </a:cubicBezTo>
                  <a:close/>
                </a:path>
              </a:pathLst>
            </a:custGeom>
            <a:solidFill>
              <a:srgbClr val="467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4" name="Google Shape;4254;p77">
              <a:extLst>
                <a:ext uri="{FF2B5EF4-FFF2-40B4-BE49-F238E27FC236}">
                  <a16:creationId xmlns:a16="http://schemas.microsoft.com/office/drawing/2014/main" id="{473F9A7B-4B38-E1EF-2D5E-84DBC3ACA7E6}"/>
                </a:ext>
              </a:extLst>
            </p:cNvPr>
            <p:cNvSpPr/>
            <p:nvPr/>
          </p:nvSpPr>
          <p:spPr>
            <a:xfrm>
              <a:off x="1519725" y="3212525"/>
              <a:ext cx="60875" cy="39675"/>
            </a:xfrm>
            <a:custGeom>
              <a:avLst/>
              <a:gdLst/>
              <a:ahLst/>
              <a:cxnLst/>
              <a:rect l="l" t="t" r="r" b="b"/>
              <a:pathLst>
                <a:path w="2435" h="1587" extrusionOk="0">
                  <a:moveTo>
                    <a:pt x="1041" y="1"/>
                  </a:moveTo>
                  <a:cubicBezTo>
                    <a:pt x="545" y="1"/>
                    <a:pt x="0" y="385"/>
                    <a:pt x="0" y="802"/>
                  </a:cubicBezTo>
                  <a:cubicBezTo>
                    <a:pt x="0" y="1154"/>
                    <a:pt x="481" y="1586"/>
                    <a:pt x="1666" y="1586"/>
                  </a:cubicBezTo>
                  <a:cubicBezTo>
                    <a:pt x="1922" y="1586"/>
                    <a:pt x="2178" y="1570"/>
                    <a:pt x="2434" y="1522"/>
                  </a:cubicBezTo>
                  <a:cubicBezTo>
                    <a:pt x="2146" y="561"/>
                    <a:pt x="1666" y="1"/>
                    <a:pt x="1041" y="1"/>
                  </a:cubicBezTo>
                  <a:close/>
                </a:path>
              </a:pathLst>
            </a:custGeom>
            <a:solidFill>
              <a:srgbClr val="467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5" name="Google Shape;4255;p77">
              <a:extLst>
                <a:ext uri="{FF2B5EF4-FFF2-40B4-BE49-F238E27FC236}">
                  <a16:creationId xmlns:a16="http://schemas.microsoft.com/office/drawing/2014/main" id="{35ED1BF5-E04F-C43F-A75D-ED48E9BEADD4}"/>
                </a:ext>
              </a:extLst>
            </p:cNvPr>
            <p:cNvSpPr/>
            <p:nvPr/>
          </p:nvSpPr>
          <p:spPr>
            <a:xfrm>
              <a:off x="1906450" y="2594025"/>
              <a:ext cx="178575" cy="171375"/>
            </a:xfrm>
            <a:custGeom>
              <a:avLst/>
              <a:gdLst/>
              <a:ahLst/>
              <a:cxnLst/>
              <a:rect l="l" t="t" r="r" b="b"/>
              <a:pathLst>
                <a:path w="7143" h="6855" extrusionOk="0">
                  <a:moveTo>
                    <a:pt x="1025" y="0"/>
                  </a:moveTo>
                  <a:cubicBezTo>
                    <a:pt x="0" y="3427"/>
                    <a:pt x="2562" y="6854"/>
                    <a:pt x="6133" y="6854"/>
                  </a:cubicBezTo>
                  <a:cubicBezTo>
                    <a:pt x="6470" y="6854"/>
                    <a:pt x="6806" y="6822"/>
                    <a:pt x="7142" y="6758"/>
                  </a:cubicBezTo>
                  <a:lnTo>
                    <a:pt x="7142" y="5253"/>
                  </a:lnTo>
                  <a:cubicBezTo>
                    <a:pt x="6806" y="5349"/>
                    <a:pt x="6470" y="5397"/>
                    <a:pt x="6133" y="5397"/>
                  </a:cubicBezTo>
                  <a:cubicBezTo>
                    <a:pt x="3347" y="5397"/>
                    <a:pt x="1489" y="2546"/>
                    <a:pt x="2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6" name="Google Shape;4256;p77">
              <a:extLst>
                <a:ext uri="{FF2B5EF4-FFF2-40B4-BE49-F238E27FC236}">
                  <a16:creationId xmlns:a16="http://schemas.microsoft.com/office/drawing/2014/main" id="{ED3CD245-5962-0032-0F7A-0A58463FF785}"/>
                </a:ext>
              </a:extLst>
            </p:cNvPr>
            <p:cNvSpPr/>
            <p:nvPr/>
          </p:nvSpPr>
          <p:spPr>
            <a:xfrm>
              <a:off x="1413625" y="3044000"/>
              <a:ext cx="36475" cy="27650"/>
            </a:xfrm>
            <a:custGeom>
              <a:avLst/>
              <a:gdLst/>
              <a:ahLst/>
              <a:cxnLst/>
              <a:rect l="l" t="t" r="r" b="b"/>
              <a:pathLst>
                <a:path w="1459" h="1106" extrusionOk="0">
                  <a:moveTo>
                    <a:pt x="577" y="0"/>
                  </a:moveTo>
                  <a:cubicBezTo>
                    <a:pt x="273" y="0"/>
                    <a:pt x="17" y="225"/>
                    <a:pt x="1" y="529"/>
                  </a:cubicBezTo>
                  <a:cubicBezTo>
                    <a:pt x="1" y="785"/>
                    <a:pt x="193" y="1105"/>
                    <a:pt x="705" y="1105"/>
                  </a:cubicBezTo>
                  <a:cubicBezTo>
                    <a:pt x="1138" y="1105"/>
                    <a:pt x="1458" y="769"/>
                    <a:pt x="1458" y="673"/>
                  </a:cubicBezTo>
                  <a:cubicBezTo>
                    <a:pt x="1330" y="289"/>
                    <a:pt x="978" y="16"/>
                    <a:pt x="577" y="0"/>
                  </a:cubicBezTo>
                  <a:close/>
                </a:path>
              </a:pathLst>
            </a:custGeom>
            <a:solidFill>
              <a:srgbClr val="467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7" name="Google Shape;4257;p77">
              <a:extLst>
                <a:ext uri="{FF2B5EF4-FFF2-40B4-BE49-F238E27FC236}">
                  <a16:creationId xmlns:a16="http://schemas.microsoft.com/office/drawing/2014/main" id="{D0B53441-550B-CC86-F408-F12FD0059796}"/>
                </a:ext>
              </a:extLst>
            </p:cNvPr>
            <p:cNvSpPr/>
            <p:nvPr/>
          </p:nvSpPr>
          <p:spPr>
            <a:xfrm>
              <a:off x="1675050" y="3564425"/>
              <a:ext cx="67275" cy="66875"/>
            </a:xfrm>
            <a:custGeom>
              <a:avLst/>
              <a:gdLst/>
              <a:ahLst/>
              <a:cxnLst/>
              <a:rect l="l" t="t" r="r" b="b"/>
              <a:pathLst>
                <a:path w="2691" h="2675" extrusionOk="0">
                  <a:moveTo>
                    <a:pt x="1" y="1"/>
                  </a:moveTo>
                  <a:lnTo>
                    <a:pt x="2691" y="2675"/>
                  </a:lnTo>
                  <a:lnTo>
                    <a:pt x="26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8" name="Google Shape;4258;p77">
              <a:extLst>
                <a:ext uri="{FF2B5EF4-FFF2-40B4-BE49-F238E27FC236}">
                  <a16:creationId xmlns:a16="http://schemas.microsoft.com/office/drawing/2014/main" id="{25B7D8B0-C4CB-8A05-E5A6-DDD3B579B8BF}"/>
                </a:ext>
              </a:extLst>
            </p:cNvPr>
            <p:cNvSpPr/>
            <p:nvPr/>
          </p:nvSpPr>
          <p:spPr>
            <a:xfrm>
              <a:off x="1381600" y="3564425"/>
              <a:ext cx="67300" cy="42475"/>
            </a:xfrm>
            <a:custGeom>
              <a:avLst/>
              <a:gdLst/>
              <a:ahLst/>
              <a:cxnLst/>
              <a:rect l="l" t="t" r="r" b="b"/>
              <a:pathLst>
                <a:path w="2692" h="1699" extrusionOk="0">
                  <a:moveTo>
                    <a:pt x="1" y="1"/>
                  </a:moveTo>
                  <a:lnTo>
                    <a:pt x="1" y="1282"/>
                  </a:lnTo>
                  <a:lnTo>
                    <a:pt x="1" y="1298"/>
                  </a:lnTo>
                  <a:cubicBezTo>
                    <a:pt x="321" y="1426"/>
                    <a:pt x="657" y="1570"/>
                    <a:pt x="978" y="1698"/>
                  </a:cubicBezTo>
                  <a:lnTo>
                    <a:pt x="26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9" name="Google Shape;4259;p77">
              <a:extLst>
                <a:ext uri="{FF2B5EF4-FFF2-40B4-BE49-F238E27FC236}">
                  <a16:creationId xmlns:a16="http://schemas.microsoft.com/office/drawing/2014/main" id="{62627B25-1C3C-1F98-8731-7CE1EFF0E151}"/>
                </a:ext>
              </a:extLst>
            </p:cNvPr>
            <p:cNvSpPr/>
            <p:nvPr/>
          </p:nvSpPr>
          <p:spPr>
            <a:xfrm>
              <a:off x="1040925" y="2594025"/>
              <a:ext cx="1044100" cy="1113725"/>
            </a:xfrm>
            <a:custGeom>
              <a:avLst/>
              <a:gdLst/>
              <a:ahLst/>
              <a:cxnLst/>
              <a:rect l="l" t="t" r="r" b="b"/>
              <a:pathLst>
                <a:path w="41764" h="44549" extrusionOk="0">
                  <a:moveTo>
                    <a:pt x="15597" y="17327"/>
                  </a:moveTo>
                  <a:cubicBezTo>
                    <a:pt x="15982" y="17327"/>
                    <a:pt x="16638" y="17631"/>
                    <a:pt x="16638" y="18672"/>
                  </a:cubicBezTo>
                  <a:cubicBezTo>
                    <a:pt x="16638" y="19248"/>
                    <a:pt x="16174" y="19745"/>
                    <a:pt x="15581" y="19761"/>
                  </a:cubicBezTo>
                  <a:cubicBezTo>
                    <a:pt x="14925" y="19761"/>
                    <a:pt x="14605" y="19216"/>
                    <a:pt x="14605" y="18640"/>
                  </a:cubicBezTo>
                  <a:cubicBezTo>
                    <a:pt x="14605" y="17711"/>
                    <a:pt x="15245" y="17327"/>
                    <a:pt x="15597" y="17327"/>
                  </a:cubicBezTo>
                  <a:close/>
                  <a:moveTo>
                    <a:pt x="29961" y="18496"/>
                  </a:moveTo>
                  <a:lnTo>
                    <a:pt x="30009" y="18528"/>
                  </a:lnTo>
                  <a:cubicBezTo>
                    <a:pt x="29945" y="18752"/>
                    <a:pt x="29865" y="18960"/>
                    <a:pt x="29753" y="19168"/>
                  </a:cubicBezTo>
                  <a:cubicBezTo>
                    <a:pt x="29449" y="19427"/>
                    <a:pt x="29044" y="19570"/>
                    <a:pt x="28633" y="19570"/>
                  </a:cubicBezTo>
                  <a:cubicBezTo>
                    <a:pt x="28612" y="19570"/>
                    <a:pt x="28590" y="19569"/>
                    <a:pt x="28568" y="19569"/>
                  </a:cubicBezTo>
                  <a:cubicBezTo>
                    <a:pt x="28040" y="19569"/>
                    <a:pt x="27431" y="19425"/>
                    <a:pt x="26999" y="19425"/>
                  </a:cubicBezTo>
                  <a:cubicBezTo>
                    <a:pt x="26871" y="19425"/>
                    <a:pt x="26711" y="19729"/>
                    <a:pt x="26535" y="20081"/>
                  </a:cubicBezTo>
                  <a:lnTo>
                    <a:pt x="26470" y="20081"/>
                  </a:lnTo>
                  <a:lnTo>
                    <a:pt x="26198" y="19569"/>
                  </a:lnTo>
                  <a:cubicBezTo>
                    <a:pt x="26198" y="19168"/>
                    <a:pt x="26358" y="18624"/>
                    <a:pt x="26951" y="18624"/>
                  </a:cubicBezTo>
                  <a:cubicBezTo>
                    <a:pt x="27543" y="18624"/>
                    <a:pt x="28152" y="18880"/>
                    <a:pt x="28792" y="18880"/>
                  </a:cubicBezTo>
                  <a:cubicBezTo>
                    <a:pt x="29033" y="18880"/>
                    <a:pt x="29273" y="18848"/>
                    <a:pt x="29497" y="18768"/>
                  </a:cubicBezTo>
                  <a:cubicBezTo>
                    <a:pt x="29657" y="18704"/>
                    <a:pt x="29817" y="18608"/>
                    <a:pt x="29961" y="18496"/>
                  </a:cubicBezTo>
                  <a:close/>
                  <a:moveTo>
                    <a:pt x="25077" y="16862"/>
                  </a:moveTo>
                  <a:cubicBezTo>
                    <a:pt x="25398" y="16862"/>
                    <a:pt x="25798" y="17167"/>
                    <a:pt x="25798" y="18063"/>
                  </a:cubicBezTo>
                  <a:cubicBezTo>
                    <a:pt x="25798" y="18191"/>
                    <a:pt x="25782" y="18304"/>
                    <a:pt x="25750" y="18416"/>
                  </a:cubicBezTo>
                  <a:cubicBezTo>
                    <a:pt x="25862" y="18432"/>
                    <a:pt x="25958" y="18480"/>
                    <a:pt x="26054" y="18528"/>
                  </a:cubicBezTo>
                  <a:lnTo>
                    <a:pt x="25654" y="19088"/>
                  </a:lnTo>
                  <a:cubicBezTo>
                    <a:pt x="25590" y="19040"/>
                    <a:pt x="25526" y="19008"/>
                    <a:pt x="25462" y="18992"/>
                  </a:cubicBezTo>
                  <a:cubicBezTo>
                    <a:pt x="24981" y="19585"/>
                    <a:pt x="24117" y="19937"/>
                    <a:pt x="23684" y="20097"/>
                  </a:cubicBezTo>
                  <a:cubicBezTo>
                    <a:pt x="23540" y="20097"/>
                    <a:pt x="22900" y="20049"/>
                    <a:pt x="22835" y="19937"/>
                  </a:cubicBezTo>
                  <a:lnTo>
                    <a:pt x="22819" y="19905"/>
                  </a:lnTo>
                  <a:cubicBezTo>
                    <a:pt x="23572" y="19601"/>
                    <a:pt x="24437" y="19264"/>
                    <a:pt x="24949" y="18880"/>
                  </a:cubicBezTo>
                  <a:cubicBezTo>
                    <a:pt x="24261" y="18784"/>
                    <a:pt x="23908" y="18528"/>
                    <a:pt x="23908" y="18031"/>
                  </a:cubicBezTo>
                  <a:cubicBezTo>
                    <a:pt x="23940" y="17407"/>
                    <a:pt x="24437" y="16894"/>
                    <a:pt x="25077" y="16862"/>
                  </a:cubicBezTo>
                  <a:close/>
                  <a:moveTo>
                    <a:pt x="20459" y="20617"/>
                  </a:moveTo>
                  <a:lnTo>
                    <a:pt x="20459" y="20617"/>
                  </a:lnTo>
                  <a:cubicBezTo>
                    <a:pt x="20807" y="20887"/>
                    <a:pt x="21125" y="21189"/>
                    <a:pt x="21426" y="21522"/>
                  </a:cubicBezTo>
                  <a:cubicBezTo>
                    <a:pt x="21234" y="21794"/>
                    <a:pt x="21026" y="22067"/>
                    <a:pt x="20786" y="22307"/>
                  </a:cubicBezTo>
                  <a:cubicBezTo>
                    <a:pt x="20433" y="21971"/>
                    <a:pt x="20129" y="21714"/>
                    <a:pt x="19793" y="21426"/>
                  </a:cubicBezTo>
                  <a:cubicBezTo>
                    <a:pt x="19983" y="21141"/>
                    <a:pt x="20221" y="20871"/>
                    <a:pt x="20459" y="20617"/>
                  </a:cubicBezTo>
                  <a:close/>
                  <a:moveTo>
                    <a:pt x="18825" y="20729"/>
                  </a:moveTo>
                  <a:lnTo>
                    <a:pt x="18825" y="20729"/>
                  </a:lnTo>
                  <a:cubicBezTo>
                    <a:pt x="19174" y="20999"/>
                    <a:pt x="19491" y="21301"/>
                    <a:pt x="19793" y="21618"/>
                  </a:cubicBezTo>
                  <a:cubicBezTo>
                    <a:pt x="19601" y="21907"/>
                    <a:pt x="19393" y="22163"/>
                    <a:pt x="19136" y="22403"/>
                  </a:cubicBezTo>
                  <a:cubicBezTo>
                    <a:pt x="18800" y="22083"/>
                    <a:pt x="18496" y="21810"/>
                    <a:pt x="18144" y="21522"/>
                  </a:cubicBezTo>
                  <a:cubicBezTo>
                    <a:pt x="18350" y="21237"/>
                    <a:pt x="18572" y="20982"/>
                    <a:pt x="18825" y="20729"/>
                  </a:cubicBezTo>
                  <a:close/>
                  <a:moveTo>
                    <a:pt x="33708" y="21186"/>
                  </a:moveTo>
                  <a:cubicBezTo>
                    <a:pt x="34077" y="21458"/>
                    <a:pt x="34429" y="21762"/>
                    <a:pt x="34733" y="22083"/>
                  </a:cubicBezTo>
                  <a:cubicBezTo>
                    <a:pt x="34541" y="22403"/>
                    <a:pt x="34301" y="22691"/>
                    <a:pt x="34029" y="22915"/>
                  </a:cubicBezTo>
                  <a:cubicBezTo>
                    <a:pt x="33692" y="22611"/>
                    <a:pt x="33372" y="22339"/>
                    <a:pt x="33036" y="22051"/>
                  </a:cubicBezTo>
                  <a:cubicBezTo>
                    <a:pt x="33260" y="21746"/>
                    <a:pt x="33484" y="21442"/>
                    <a:pt x="33708" y="21186"/>
                  </a:cubicBezTo>
                  <a:close/>
                  <a:moveTo>
                    <a:pt x="28376" y="20273"/>
                  </a:moveTo>
                  <a:lnTo>
                    <a:pt x="28440" y="20305"/>
                  </a:lnTo>
                  <a:cubicBezTo>
                    <a:pt x="28632" y="22147"/>
                    <a:pt x="28664" y="24309"/>
                    <a:pt x="28664" y="26278"/>
                  </a:cubicBezTo>
                  <a:cubicBezTo>
                    <a:pt x="28664" y="26743"/>
                    <a:pt x="28648" y="27207"/>
                    <a:pt x="28616" y="27671"/>
                  </a:cubicBezTo>
                  <a:cubicBezTo>
                    <a:pt x="28584" y="28136"/>
                    <a:pt x="28360" y="28504"/>
                    <a:pt x="27864" y="29032"/>
                  </a:cubicBezTo>
                  <a:lnTo>
                    <a:pt x="27752" y="28984"/>
                  </a:lnTo>
                  <a:cubicBezTo>
                    <a:pt x="27832" y="28408"/>
                    <a:pt x="27864" y="27848"/>
                    <a:pt x="27848" y="27287"/>
                  </a:cubicBezTo>
                  <a:lnTo>
                    <a:pt x="27848" y="26454"/>
                  </a:lnTo>
                  <a:cubicBezTo>
                    <a:pt x="27848" y="24901"/>
                    <a:pt x="27671" y="22643"/>
                    <a:pt x="27543" y="21170"/>
                  </a:cubicBezTo>
                  <a:cubicBezTo>
                    <a:pt x="27800" y="20850"/>
                    <a:pt x="28072" y="20545"/>
                    <a:pt x="28376" y="20273"/>
                  </a:cubicBezTo>
                  <a:close/>
                  <a:moveTo>
                    <a:pt x="5573" y="20273"/>
                  </a:moveTo>
                  <a:lnTo>
                    <a:pt x="5653" y="20305"/>
                  </a:lnTo>
                  <a:cubicBezTo>
                    <a:pt x="5829" y="22147"/>
                    <a:pt x="5861" y="24309"/>
                    <a:pt x="5861" y="26278"/>
                  </a:cubicBezTo>
                  <a:cubicBezTo>
                    <a:pt x="5877" y="26743"/>
                    <a:pt x="5861" y="27207"/>
                    <a:pt x="5813" y="27671"/>
                  </a:cubicBezTo>
                  <a:cubicBezTo>
                    <a:pt x="5781" y="28136"/>
                    <a:pt x="5557" y="28504"/>
                    <a:pt x="5061" y="29048"/>
                  </a:cubicBezTo>
                  <a:lnTo>
                    <a:pt x="4949" y="28984"/>
                  </a:lnTo>
                  <a:cubicBezTo>
                    <a:pt x="5029" y="28424"/>
                    <a:pt x="5061" y="27848"/>
                    <a:pt x="5045" y="27287"/>
                  </a:cubicBezTo>
                  <a:lnTo>
                    <a:pt x="5045" y="26454"/>
                  </a:lnTo>
                  <a:cubicBezTo>
                    <a:pt x="5045" y="24901"/>
                    <a:pt x="4885" y="22643"/>
                    <a:pt x="4740" y="21170"/>
                  </a:cubicBezTo>
                  <a:cubicBezTo>
                    <a:pt x="4997" y="20850"/>
                    <a:pt x="5269" y="20545"/>
                    <a:pt x="5573" y="20273"/>
                  </a:cubicBezTo>
                  <a:close/>
                  <a:moveTo>
                    <a:pt x="12763" y="20129"/>
                  </a:moveTo>
                  <a:lnTo>
                    <a:pt x="12811" y="20145"/>
                  </a:lnTo>
                  <a:cubicBezTo>
                    <a:pt x="12811" y="20754"/>
                    <a:pt x="13083" y="21410"/>
                    <a:pt x="13532" y="22115"/>
                  </a:cubicBezTo>
                  <a:cubicBezTo>
                    <a:pt x="13356" y="22275"/>
                    <a:pt x="13163" y="22435"/>
                    <a:pt x="12955" y="22579"/>
                  </a:cubicBezTo>
                  <a:cubicBezTo>
                    <a:pt x="13003" y="23684"/>
                    <a:pt x="13051" y="25029"/>
                    <a:pt x="13051" y="26118"/>
                  </a:cubicBezTo>
                  <a:cubicBezTo>
                    <a:pt x="13083" y="26967"/>
                    <a:pt x="12939" y="27815"/>
                    <a:pt x="12635" y="28616"/>
                  </a:cubicBezTo>
                  <a:cubicBezTo>
                    <a:pt x="12395" y="29000"/>
                    <a:pt x="12059" y="29321"/>
                    <a:pt x="11674" y="29561"/>
                  </a:cubicBezTo>
                  <a:cubicBezTo>
                    <a:pt x="11146" y="29913"/>
                    <a:pt x="10521" y="30089"/>
                    <a:pt x="9897" y="30105"/>
                  </a:cubicBezTo>
                  <a:cubicBezTo>
                    <a:pt x="9877" y="30106"/>
                    <a:pt x="9857" y="30106"/>
                    <a:pt x="9837" y="30106"/>
                  </a:cubicBezTo>
                  <a:cubicBezTo>
                    <a:pt x="9187" y="30106"/>
                    <a:pt x="8570" y="29851"/>
                    <a:pt x="8135" y="29369"/>
                  </a:cubicBezTo>
                  <a:cubicBezTo>
                    <a:pt x="7751" y="28920"/>
                    <a:pt x="7527" y="28280"/>
                    <a:pt x="7527" y="27447"/>
                  </a:cubicBezTo>
                  <a:cubicBezTo>
                    <a:pt x="7559" y="26711"/>
                    <a:pt x="7751" y="25974"/>
                    <a:pt x="8103" y="25317"/>
                  </a:cubicBezTo>
                  <a:lnTo>
                    <a:pt x="8408" y="25429"/>
                  </a:lnTo>
                  <a:cubicBezTo>
                    <a:pt x="8183" y="25894"/>
                    <a:pt x="8071" y="26390"/>
                    <a:pt x="8055" y="26903"/>
                  </a:cubicBezTo>
                  <a:cubicBezTo>
                    <a:pt x="8039" y="27383"/>
                    <a:pt x="8183" y="27848"/>
                    <a:pt x="8488" y="28216"/>
                  </a:cubicBezTo>
                  <a:cubicBezTo>
                    <a:pt x="8813" y="28666"/>
                    <a:pt x="9349" y="28905"/>
                    <a:pt x="9892" y="28905"/>
                  </a:cubicBezTo>
                  <a:cubicBezTo>
                    <a:pt x="9910" y="28905"/>
                    <a:pt x="9927" y="28905"/>
                    <a:pt x="9945" y="28904"/>
                  </a:cubicBezTo>
                  <a:cubicBezTo>
                    <a:pt x="10473" y="28904"/>
                    <a:pt x="10970" y="28776"/>
                    <a:pt x="11418" y="28504"/>
                  </a:cubicBezTo>
                  <a:cubicBezTo>
                    <a:pt x="11802" y="28328"/>
                    <a:pt x="12123" y="28056"/>
                    <a:pt x="12347" y="27703"/>
                  </a:cubicBezTo>
                  <a:cubicBezTo>
                    <a:pt x="12363" y="27527"/>
                    <a:pt x="12363" y="27351"/>
                    <a:pt x="12363" y="27175"/>
                  </a:cubicBezTo>
                  <a:cubicBezTo>
                    <a:pt x="12363" y="25894"/>
                    <a:pt x="12283" y="24325"/>
                    <a:pt x="12155" y="22435"/>
                  </a:cubicBezTo>
                  <a:cubicBezTo>
                    <a:pt x="12123" y="22083"/>
                    <a:pt x="12075" y="21698"/>
                    <a:pt x="12075" y="21330"/>
                  </a:cubicBezTo>
                  <a:cubicBezTo>
                    <a:pt x="12059" y="21090"/>
                    <a:pt x="12107" y="20850"/>
                    <a:pt x="12251" y="20658"/>
                  </a:cubicBezTo>
                  <a:cubicBezTo>
                    <a:pt x="12395" y="20449"/>
                    <a:pt x="12571" y="20273"/>
                    <a:pt x="12763" y="20129"/>
                  </a:cubicBezTo>
                  <a:close/>
                  <a:moveTo>
                    <a:pt x="36014" y="23924"/>
                  </a:moveTo>
                  <a:cubicBezTo>
                    <a:pt x="36607" y="24981"/>
                    <a:pt x="36927" y="26182"/>
                    <a:pt x="36927" y="27399"/>
                  </a:cubicBezTo>
                  <a:cubicBezTo>
                    <a:pt x="36927" y="28248"/>
                    <a:pt x="36671" y="29209"/>
                    <a:pt x="36335" y="29561"/>
                  </a:cubicBezTo>
                  <a:cubicBezTo>
                    <a:pt x="35598" y="30346"/>
                    <a:pt x="34573" y="30810"/>
                    <a:pt x="33500" y="30858"/>
                  </a:cubicBezTo>
                  <a:cubicBezTo>
                    <a:pt x="31899" y="30858"/>
                    <a:pt x="30906" y="29785"/>
                    <a:pt x="30906" y="28280"/>
                  </a:cubicBezTo>
                  <a:cubicBezTo>
                    <a:pt x="30890" y="27415"/>
                    <a:pt x="31146" y="26550"/>
                    <a:pt x="31627" y="25814"/>
                  </a:cubicBezTo>
                  <a:lnTo>
                    <a:pt x="31947" y="25990"/>
                  </a:lnTo>
                  <a:cubicBezTo>
                    <a:pt x="31675" y="26486"/>
                    <a:pt x="31515" y="27015"/>
                    <a:pt x="31483" y="27575"/>
                  </a:cubicBezTo>
                  <a:cubicBezTo>
                    <a:pt x="31483" y="28296"/>
                    <a:pt x="31707" y="28744"/>
                    <a:pt x="32043" y="29048"/>
                  </a:cubicBezTo>
                  <a:cubicBezTo>
                    <a:pt x="32475" y="29419"/>
                    <a:pt x="33012" y="29626"/>
                    <a:pt x="33581" y="29626"/>
                  </a:cubicBezTo>
                  <a:cubicBezTo>
                    <a:pt x="33602" y="29626"/>
                    <a:pt x="33623" y="29626"/>
                    <a:pt x="33644" y="29625"/>
                  </a:cubicBezTo>
                  <a:cubicBezTo>
                    <a:pt x="34381" y="29593"/>
                    <a:pt x="35102" y="29337"/>
                    <a:pt x="35694" y="28888"/>
                  </a:cubicBezTo>
                  <a:cubicBezTo>
                    <a:pt x="36078" y="28600"/>
                    <a:pt x="36287" y="28344"/>
                    <a:pt x="36287" y="28184"/>
                  </a:cubicBezTo>
                  <a:cubicBezTo>
                    <a:pt x="36271" y="27671"/>
                    <a:pt x="36175" y="27159"/>
                    <a:pt x="36014" y="26679"/>
                  </a:cubicBezTo>
                  <a:cubicBezTo>
                    <a:pt x="35854" y="26086"/>
                    <a:pt x="35614" y="25526"/>
                    <a:pt x="35310" y="25013"/>
                  </a:cubicBezTo>
                  <a:cubicBezTo>
                    <a:pt x="35502" y="24645"/>
                    <a:pt x="35710" y="24293"/>
                    <a:pt x="35966" y="23940"/>
                  </a:cubicBezTo>
                  <a:lnTo>
                    <a:pt x="36014" y="23924"/>
                  </a:lnTo>
                  <a:close/>
                  <a:moveTo>
                    <a:pt x="20337" y="23636"/>
                  </a:moveTo>
                  <a:cubicBezTo>
                    <a:pt x="21010" y="23636"/>
                    <a:pt x="21570" y="24164"/>
                    <a:pt x="22003" y="25253"/>
                  </a:cubicBezTo>
                  <a:cubicBezTo>
                    <a:pt x="22243" y="25926"/>
                    <a:pt x="22371" y="26614"/>
                    <a:pt x="22387" y="27319"/>
                  </a:cubicBezTo>
                  <a:cubicBezTo>
                    <a:pt x="22403" y="27735"/>
                    <a:pt x="22355" y="28136"/>
                    <a:pt x="22259" y="28536"/>
                  </a:cubicBezTo>
                  <a:cubicBezTo>
                    <a:pt x="22211" y="28808"/>
                    <a:pt x="21907" y="29193"/>
                    <a:pt x="21634" y="29449"/>
                  </a:cubicBezTo>
                  <a:cubicBezTo>
                    <a:pt x="20802" y="30185"/>
                    <a:pt x="19521" y="30874"/>
                    <a:pt x="18080" y="30874"/>
                  </a:cubicBezTo>
                  <a:cubicBezTo>
                    <a:pt x="16398" y="30874"/>
                    <a:pt x="14877" y="29737"/>
                    <a:pt x="14877" y="27671"/>
                  </a:cubicBezTo>
                  <a:cubicBezTo>
                    <a:pt x="14861" y="26839"/>
                    <a:pt x="15037" y="26022"/>
                    <a:pt x="15373" y="25269"/>
                  </a:cubicBezTo>
                  <a:lnTo>
                    <a:pt x="15742" y="25365"/>
                  </a:lnTo>
                  <a:cubicBezTo>
                    <a:pt x="15565" y="25814"/>
                    <a:pt x="15469" y="26278"/>
                    <a:pt x="15453" y="26759"/>
                  </a:cubicBezTo>
                  <a:cubicBezTo>
                    <a:pt x="15453" y="28552"/>
                    <a:pt x="16542" y="29641"/>
                    <a:pt x="18096" y="29641"/>
                  </a:cubicBezTo>
                  <a:cubicBezTo>
                    <a:pt x="19072" y="29641"/>
                    <a:pt x="20017" y="29369"/>
                    <a:pt x="20834" y="28840"/>
                  </a:cubicBezTo>
                  <a:lnTo>
                    <a:pt x="20818" y="28840"/>
                  </a:lnTo>
                  <a:cubicBezTo>
                    <a:pt x="21330" y="28488"/>
                    <a:pt x="21859" y="28056"/>
                    <a:pt x="21859" y="27815"/>
                  </a:cubicBezTo>
                  <a:cubicBezTo>
                    <a:pt x="21859" y="27639"/>
                    <a:pt x="21811" y="27479"/>
                    <a:pt x="21747" y="27319"/>
                  </a:cubicBezTo>
                  <a:cubicBezTo>
                    <a:pt x="21426" y="27383"/>
                    <a:pt x="21090" y="27399"/>
                    <a:pt x="20770" y="27399"/>
                  </a:cubicBezTo>
                  <a:cubicBezTo>
                    <a:pt x="20145" y="27399"/>
                    <a:pt x="19601" y="27287"/>
                    <a:pt x="19232" y="27047"/>
                  </a:cubicBezTo>
                  <a:cubicBezTo>
                    <a:pt x="18752" y="26711"/>
                    <a:pt x="18624" y="26262"/>
                    <a:pt x="18624" y="25638"/>
                  </a:cubicBezTo>
                  <a:cubicBezTo>
                    <a:pt x="18640" y="25285"/>
                    <a:pt x="18752" y="24949"/>
                    <a:pt x="18928" y="24661"/>
                  </a:cubicBezTo>
                  <a:cubicBezTo>
                    <a:pt x="19232" y="24116"/>
                    <a:pt x="19761" y="23636"/>
                    <a:pt x="20337" y="23636"/>
                  </a:cubicBezTo>
                  <a:close/>
                  <a:moveTo>
                    <a:pt x="25061" y="24437"/>
                  </a:moveTo>
                  <a:lnTo>
                    <a:pt x="25670" y="25590"/>
                  </a:lnTo>
                  <a:cubicBezTo>
                    <a:pt x="25942" y="26070"/>
                    <a:pt x="26086" y="26630"/>
                    <a:pt x="26086" y="27191"/>
                  </a:cubicBezTo>
                  <a:lnTo>
                    <a:pt x="26086" y="28120"/>
                  </a:lnTo>
                  <a:cubicBezTo>
                    <a:pt x="26086" y="28872"/>
                    <a:pt x="25686" y="29689"/>
                    <a:pt x="25029" y="30474"/>
                  </a:cubicBezTo>
                  <a:cubicBezTo>
                    <a:pt x="24501" y="31018"/>
                    <a:pt x="24052" y="31258"/>
                    <a:pt x="23620" y="31258"/>
                  </a:cubicBezTo>
                  <a:cubicBezTo>
                    <a:pt x="22996" y="31258"/>
                    <a:pt x="22275" y="31018"/>
                    <a:pt x="21442" y="30602"/>
                  </a:cubicBezTo>
                  <a:lnTo>
                    <a:pt x="21538" y="30314"/>
                  </a:lnTo>
                  <a:cubicBezTo>
                    <a:pt x="21843" y="30410"/>
                    <a:pt x="22163" y="30458"/>
                    <a:pt x="22483" y="30458"/>
                  </a:cubicBezTo>
                  <a:cubicBezTo>
                    <a:pt x="22492" y="30458"/>
                    <a:pt x="22502" y="30458"/>
                    <a:pt x="22511" y="30458"/>
                  </a:cubicBezTo>
                  <a:cubicBezTo>
                    <a:pt x="23703" y="30458"/>
                    <a:pt x="24905" y="29439"/>
                    <a:pt x="25462" y="28200"/>
                  </a:cubicBezTo>
                  <a:lnTo>
                    <a:pt x="25462" y="28184"/>
                  </a:lnTo>
                  <a:cubicBezTo>
                    <a:pt x="25510" y="28072"/>
                    <a:pt x="25542" y="27944"/>
                    <a:pt x="25558" y="27815"/>
                  </a:cubicBezTo>
                  <a:cubicBezTo>
                    <a:pt x="25542" y="27671"/>
                    <a:pt x="25494" y="27511"/>
                    <a:pt x="25430" y="27367"/>
                  </a:cubicBezTo>
                  <a:cubicBezTo>
                    <a:pt x="25141" y="26727"/>
                    <a:pt x="24805" y="26102"/>
                    <a:pt x="24421" y="25494"/>
                  </a:cubicBezTo>
                  <a:cubicBezTo>
                    <a:pt x="24613" y="25141"/>
                    <a:pt x="24821" y="24789"/>
                    <a:pt x="25013" y="24437"/>
                  </a:cubicBezTo>
                  <a:close/>
                  <a:moveTo>
                    <a:pt x="6806" y="0"/>
                  </a:moveTo>
                  <a:cubicBezTo>
                    <a:pt x="7798" y="3909"/>
                    <a:pt x="4806" y="7586"/>
                    <a:pt x="957" y="7586"/>
                  </a:cubicBezTo>
                  <a:cubicBezTo>
                    <a:pt x="643" y="7586"/>
                    <a:pt x="324" y="7561"/>
                    <a:pt x="1" y="7511"/>
                  </a:cubicBezTo>
                  <a:lnTo>
                    <a:pt x="1" y="31066"/>
                  </a:lnTo>
                  <a:cubicBezTo>
                    <a:pt x="545" y="31595"/>
                    <a:pt x="1121" y="32123"/>
                    <a:pt x="1714" y="32635"/>
                  </a:cubicBezTo>
                  <a:cubicBezTo>
                    <a:pt x="4997" y="35438"/>
                    <a:pt x="8632" y="37776"/>
                    <a:pt x="12539" y="39617"/>
                  </a:cubicBezTo>
                  <a:lnTo>
                    <a:pt x="12539" y="37728"/>
                  </a:lnTo>
                  <a:lnTo>
                    <a:pt x="17407" y="37728"/>
                  </a:lnTo>
                  <a:lnTo>
                    <a:pt x="20834" y="34285"/>
                  </a:lnTo>
                  <a:lnTo>
                    <a:pt x="24277" y="37728"/>
                  </a:lnTo>
                  <a:lnTo>
                    <a:pt x="29145" y="37728"/>
                  </a:lnTo>
                  <a:lnTo>
                    <a:pt x="29145" y="42580"/>
                  </a:lnTo>
                  <a:lnTo>
                    <a:pt x="30922" y="44373"/>
                  </a:lnTo>
                  <a:cubicBezTo>
                    <a:pt x="32477" y="44490"/>
                    <a:pt x="34032" y="44548"/>
                    <a:pt x="35585" y="44548"/>
                  </a:cubicBezTo>
                  <a:cubicBezTo>
                    <a:pt x="37648" y="44548"/>
                    <a:pt x="39708" y="44446"/>
                    <a:pt x="41763" y="44245"/>
                  </a:cubicBezTo>
                  <a:lnTo>
                    <a:pt x="41763" y="7527"/>
                  </a:lnTo>
                  <a:cubicBezTo>
                    <a:pt x="41410" y="7586"/>
                    <a:pt x="41062" y="7615"/>
                    <a:pt x="40720" y="7615"/>
                  </a:cubicBezTo>
                  <a:cubicBezTo>
                    <a:pt x="36847" y="7615"/>
                    <a:pt x="33846" y="3929"/>
                    <a:pt x="348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0" name="Google Shape;4260;p77">
              <a:extLst>
                <a:ext uri="{FF2B5EF4-FFF2-40B4-BE49-F238E27FC236}">
                  <a16:creationId xmlns:a16="http://schemas.microsoft.com/office/drawing/2014/main" id="{F9C7EA56-9BCF-4CEC-5BCF-04772E8C5ED0}"/>
                </a:ext>
              </a:extLst>
            </p:cNvPr>
            <p:cNvSpPr/>
            <p:nvPr/>
          </p:nvSpPr>
          <p:spPr>
            <a:xfrm>
              <a:off x="982075" y="2539975"/>
              <a:ext cx="1161400" cy="1157800"/>
            </a:xfrm>
            <a:custGeom>
              <a:avLst/>
              <a:gdLst/>
              <a:ahLst/>
              <a:cxnLst/>
              <a:rect l="l" t="t" r="r" b="b"/>
              <a:pathLst>
                <a:path w="46456" h="46312" extrusionOk="0">
                  <a:moveTo>
                    <a:pt x="1" y="1"/>
                  </a:moveTo>
                  <a:lnTo>
                    <a:pt x="1" y="30906"/>
                  </a:lnTo>
                  <a:cubicBezTo>
                    <a:pt x="465" y="31387"/>
                    <a:pt x="913" y="31851"/>
                    <a:pt x="1394" y="32315"/>
                  </a:cubicBezTo>
                  <a:lnTo>
                    <a:pt x="1394" y="1218"/>
                  </a:lnTo>
                  <a:lnTo>
                    <a:pt x="45078" y="1218"/>
                  </a:lnTo>
                  <a:lnTo>
                    <a:pt x="45078" y="46311"/>
                  </a:lnTo>
                  <a:cubicBezTo>
                    <a:pt x="45526" y="46263"/>
                    <a:pt x="45991" y="46199"/>
                    <a:pt x="46455" y="46135"/>
                  </a:cubicBezTo>
                  <a:lnTo>
                    <a:pt x="464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1" name="Google Shape;4261;p77">
              <a:extLst>
                <a:ext uri="{FF2B5EF4-FFF2-40B4-BE49-F238E27FC236}">
                  <a16:creationId xmlns:a16="http://schemas.microsoft.com/office/drawing/2014/main" id="{1D0DA2F5-29CF-C9CF-B8E1-490C56952772}"/>
                </a:ext>
              </a:extLst>
            </p:cNvPr>
            <p:cNvSpPr/>
            <p:nvPr/>
          </p:nvSpPr>
          <p:spPr>
            <a:xfrm>
              <a:off x="1159825" y="3100850"/>
              <a:ext cx="28050" cy="219000"/>
            </a:xfrm>
            <a:custGeom>
              <a:avLst/>
              <a:gdLst/>
              <a:ahLst/>
              <a:cxnLst/>
              <a:rect l="l" t="t" r="r" b="b"/>
              <a:pathLst>
                <a:path w="1122" h="8760" extrusionOk="0">
                  <a:moveTo>
                    <a:pt x="817" y="0"/>
                  </a:moveTo>
                  <a:cubicBezTo>
                    <a:pt x="529" y="272"/>
                    <a:pt x="241" y="577"/>
                    <a:pt x="1" y="897"/>
                  </a:cubicBezTo>
                  <a:cubicBezTo>
                    <a:pt x="129" y="2370"/>
                    <a:pt x="305" y="4628"/>
                    <a:pt x="305" y="6181"/>
                  </a:cubicBezTo>
                  <a:lnTo>
                    <a:pt x="305" y="7014"/>
                  </a:lnTo>
                  <a:cubicBezTo>
                    <a:pt x="305" y="7575"/>
                    <a:pt x="273" y="8135"/>
                    <a:pt x="209" y="8711"/>
                  </a:cubicBezTo>
                  <a:lnTo>
                    <a:pt x="321" y="8759"/>
                  </a:lnTo>
                  <a:cubicBezTo>
                    <a:pt x="801" y="8231"/>
                    <a:pt x="1041" y="7863"/>
                    <a:pt x="1057" y="7398"/>
                  </a:cubicBezTo>
                  <a:cubicBezTo>
                    <a:pt x="1105" y="6934"/>
                    <a:pt x="1121" y="6470"/>
                    <a:pt x="1121" y="6005"/>
                  </a:cubicBezTo>
                  <a:cubicBezTo>
                    <a:pt x="1121" y="4020"/>
                    <a:pt x="1073" y="1874"/>
                    <a:pt x="897" y="16"/>
                  </a:cubicBezTo>
                  <a:lnTo>
                    <a:pt x="8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2" name="Google Shape;4262;p77">
              <a:extLst>
                <a:ext uri="{FF2B5EF4-FFF2-40B4-BE49-F238E27FC236}">
                  <a16:creationId xmlns:a16="http://schemas.microsoft.com/office/drawing/2014/main" id="{5F62E3B0-DEEF-22A5-048A-EAF2EA614EE4}"/>
                </a:ext>
              </a:extLst>
            </p:cNvPr>
            <p:cNvSpPr/>
            <p:nvPr/>
          </p:nvSpPr>
          <p:spPr>
            <a:xfrm>
              <a:off x="1229075" y="3096850"/>
              <a:ext cx="150150" cy="249850"/>
            </a:xfrm>
            <a:custGeom>
              <a:avLst/>
              <a:gdLst/>
              <a:ahLst/>
              <a:cxnLst/>
              <a:rect l="l" t="t" r="r" b="b"/>
              <a:pathLst>
                <a:path w="6006" h="9994" extrusionOk="0">
                  <a:moveTo>
                    <a:pt x="5237" y="0"/>
                  </a:moveTo>
                  <a:cubicBezTo>
                    <a:pt x="5045" y="160"/>
                    <a:pt x="4869" y="336"/>
                    <a:pt x="4725" y="545"/>
                  </a:cubicBezTo>
                  <a:cubicBezTo>
                    <a:pt x="4581" y="737"/>
                    <a:pt x="4533" y="977"/>
                    <a:pt x="4549" y="1217"/>
                  </a:cubicBezTo>
                  <a:cubicBezTo>
                    <a:pt x="4549" y="1585"/>
                    <a:pt x="4597" y="1970"/>
                    <a:pt x="4629" y="2322"/>
                  </a:cubicBezTo>
                  <a:cubicBezTo>
                    <a:pt x="4757" y="4212"/>
                    <a:pt x="4837" y="5781"/>
                    <a:pt x="4837" y="7062"/>
                  </a:cubicBezTo>
                  <a:cubicBezTo>
                    <a:pt x="4837" y="7238"/>
                    <a:pt x="4837" y="7414"/>
                    <a:pt x="4821" y="7590"/>
                  </a:cubicBezTo>
                  <a:cubicBezTo>
                    <a:pt x="4597" y="7943"/>
                    <a:pt x="4276" y="8215"/>
                    <a:pt x="3892" y="8391"/>
                  </a:cubicBezTo>
                  <a:cubicBezTo>
                    <a:pt x="3444" y="8663"/>
                    <a:pt x="2947" y="8791"/>
                    <a:pt x="2419" y="8791"/>
                  </a:cubicBezTo>
                  <a:cubicBezTo>
                    <a:pt x="2401" y="8792"/>
                    <a:pt x="2384" y="8792"/>
                    <a:pt x="2366" y="8792"/>
                  </a:cubicBezTo>
                  <a:cubicBezTo>
                    <a:pt x="1823" y="8792"/>
                    <a:pt x="1287" y="8553"/>
                    <a:pt x="962" y="8103"/>
                  </a:cubicBezTo>
                  <a:cubicBezTo>
                    <a:pt x="657" y="7735"/>
                    <a:pt x="513" y="7270"/>
                    <a:pt x="529" y="6790"/>
                  </a:cubicBezTo>
                  <a:cubicBezTo>
                    <a:pt x="545" y="6277"/>
                    <a:pt x="657" y="5781"/>
                    <a:pt x="882" y="5316"/>
                  </a:cubicBezTo>
                  <a:lnTo>
                    <a:pt x="577" y="5188"/>
                  </a:lnTo>
                  <a:cubicBezTo>
                    <a:pt x="225" y="5861"/>
                    <a:pt x="33" y="6582"/>
                    <a:pt x="1" y="7334"/>
                  </a:cubicBezTo>
                  <a:cubicBezTo>
                    <a:pt x="1" y="8151"/>
                    <a:pt x="225" y="8807"/>
                    <a:pt x="609" y="9256"/>
                  </a:cubicBezTo>
                  <a:cubicBezTo>
                    <a:pt x="1044" y="9738"/>
                    <a:pt x="1661" y="9993"/>
                    <a:pt x="2311" y="9993"/>
                  </a:cubicBezTo>
                  <a:cubicBezTo>
                    <a:pt x="2331" y="9993"/>
                    <a:pt x="2351" y="9993"/>
                    <a:pt x="2371" y="9992"/>
                  </a:cubicBezTo>
                  <a:cubicBezTo>
                    <a:pt x="2995" y="9976"/>
                    <a:pt x="3620" y="9800"/>
                    <a:pt x="4148" y="9448"/>
                  </a:cubicBezTo>
                  <a:cubicBezTo>
                    <a:pt x="4533" y="9208"/>
                    <a:pt x="4869" y="8887"/>
                    <a:pt x="5109" y="8503"/>
                  </a:cubicBezTo>
                  <a:cubicBezTo>
                    <a:pt x="5413" y="7702"/>
                    <a:pt x="5557" y="6854"/>
                    <a:pt x="5525" y="6005"/>
                  </a:cubicBezTo>
                  <a:cubicBezTo>
                    <a:pt x="5525" y="4916"/>
                    <a:pt x="5477" y="3555"/>
                    <a:pt x="5429" y="2466"/>
                  </a:cubicBezTo>
                  <a:cubicBezTo>
                    <a:pt x="5637" y="2322"/>
                    <a:pt x="5830" y="2162"/>
                    <a:pt x="6006" y="1986"/>
                  </a:cubicBezTo>
                  <a:cubicBezTo>
                    <a:pt x="5557" y="1297"/>
                    <a:pt x="5285" y="641"/>
                    <a:pt x="5285" y="32"/>
                  </a:cubicBezTo>
                  <a:lnTo>
                    <a:pt x="52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3" name="Google Shape;4263;p77">
              <a:extLst>
                <a:ext uri="{FF2B5EF4-FFF2-40B4-BE49-F238E27FC236}">
                  <a16:creationId xmlns:a16="http://schemas.microsoft.com/office/drawing/2014/main" id="{4C022F9B-1F09-EF7A-FEF1-9EAF807886B8}"/>
                </a:ext>
              </a:extLst>
            </p:cNvPr>
            <p:cNvSpPr/>
            <p:nvPr/>
          </p:nvSpPr>
          <p:spPr>
            <a:xfrm>
              <a:off x="1406025" y="3027175"/>
              <a:ext cx="50875" cy="61275"/>
            </a:xfrm>
            <a:custGeom>
              <a:avLst/>
              <a:gdLst/>
              <a:ahLst/>
              <a:cxnLst/>
              <a:rect l="l" t="t" r="r" b="b"/>
              <a:pathLst>
                <a:path w="2035" h="2451" extrusionOk="0">
                  <a:moveTo>
                    <a:pt x="881" y="673"/>
                  </a:moveTo>
                  <a:cubicBezTo>
                    <a:pt x="1282" y="689"/>
                    <a:pt x="1634" y="962"/>
                    <a:pt x="1762" y="1346"/>
                  </a:cubicBezTo>
                  <a:cubicBezTo>
                    <a:pt x="1762" y="1442"/>
                    <a:pt x="1442" y="1778"/>
                    <a:pt x="1009" y="1778"/>
                  </a:cubicBezTo>
                  <a:cubicBezTo>
                    <a:pt x="497" y="1778"/>
                    <a:pt x="305" y="1458"/>
                    <a:pt x="305" y="1202"/>
                  </a:cubicBezTo>
                  <a:cubicBezTo>
                    <a:pt x="321" y="898"/>
                    <a:pt x="577" y="673"/>
                    <a:pt x="881" y="673"/>
                  </a:cubicBezTo>
                  <a:close/>
                  <a:moveTo>
                    <a:pt x="993" y="1"/>
                  </a:moveTo>
                  <a:cubicBezTo>
                    <a:pt x="641" y="1"/>
                    <a:pt x="1" y="369"/>
                    <a:pt x="1" y="1314"/>
                  </a:cubicBezTo>
                  <a:cubicBezTo>
                    <a:pt x="1" y="1906"/>
                    <a:pt x="337" y="2451"/>
                    <a:pt x="977" y="2451"/>
                  </a:cubicBezTo>
                  <a:cubicBezTo>
                    <a:pt x="1570" y="2419"/>
                    <a:pt x="2034" y="1938"/>
                    <a:pt x="2034" y="1346"/>
                  </a:cubicBezTo>
                  <a:cubicBezTo>
                    <a:pt x="2034" y="321"/>
                    <a:pt x="1378" y="1"/>
                    <a:pt x="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4" name="Google Shape;4264;p77">
              <a:extLst>
                <a:ext uri="{FF2B5EF4-FFF2-40B4-BE49-F238E27FC236}">
                  <a16:creationId xmlns:a16="http://schemas.microsoft.com/office/drawing/2014/main" id="{4D644B7E-D8DD-1DF9-9D06-ADE1393F511B}"/>
                </a:ext>
              </a:extLst>
            </p:cNvPr>
            <p:cNvSpPr/>
            <p:nvPr/>
          </p:nvSpPr>
          <p:spPr>
            <a:xfrm>
              <a:off x="1535725" y="3109250"/>
              <a:ext cx="40875" cy="42050"/>
            </a:xfrm>
            <a:custGeom>
              <a:avLst/>
              <a:gdLst/>
              <a:ahLst/>
              <a:cxnLst/>
              <a:rect l="l" t="t" r="r" b="b"/>
              <a:pathLst>
                <a:path w="1635" h="1682" extrusionOk="0">
                  <a:moveTo>
                    <a:pt x="674" y="0"/>
                  </a:moveTo>
                  <a:cubicBezTo>
                    <a:pt x="433" y="257"/>
                    <a:pt x="209" y="529"/>
                    <a:pt x="1" y="801"/>
                  </a:cubicBezTo>
                  <a:cubicBezTo>
                    <a:pt x="337" y="1089"/>
                    <a:pt x="641" y="1362"/>
                    <a:pt x="994" y="1682"/>
                  </a:cubicBezTo>
                  <a:cubicBezTo>
                    <a:pt x="1234" y="1458"/>
                    <a:pt x="1458" y="1201"/>
                    <a:pt x="1634" y="913"/>
                  </a:cubicBezTo>
                  <a:cubicBezTo>
                    <a:pt x="1346" y="577"/>
                    <a:pt x="1010" y="273"/>
                    <a:pt x="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5" name="Google Shape;4265;p77">
              <a:extLst>
                <a:ext uri="{FF2B5EF4-FFF2-40B4-BE49-F238E27FC236}">
                  <a16:creationId xmlns:a16="http://schemas.microsoft.com/office/drawing/2014/main" id="{B59EB51E-E77E-3065-AFBA-72597EEEE11B}"/>
                </a:ext>
              </a:extLst>
            </p:cNvPr>
            <p:cNvSpPr/>
            <p:nvPr/>
          </p:nvSpPr>
          <p:spPr>
            <a:xfrm>
              <a:off x="1412425" y="3184925"/>
              <a:ext cx="188600" cy="181375"/>
            </a:xfrm>
            <a:custGeom>
              <a:avLst/>
              <a:gdLst/>
              <a:ahLst/>
              <a:cxnLst/>
              <a:rect l="l" t="t" r="r" b="b"/>
              <a:pathLst>
                <a:path w="7544" h="7255" extrusionOk="0">
                  <a:moveTo>
                    <a:pt x="5333" y="1089"/>
                  </a:moveTo>
                  <a:cubicBezTo>
                    <a:pt x="5958" y="1089"/>
                    <a:pt x="6438" y="1649"/>
                    <a:pt x="6726" y="2626"/>
                  </a:cubicBezTo>
                  <a:cubicBezTo>
                    <a:pt x="6486" y="2658"/>
                    <a:pt x="6230" y="2674"/>
                    <a:pt x="5974" y="2674"/>
                  </a:cubicBezTo>
                  <a:cubicBezTo>
                    <a:pt x="4773" y="2674"/>
                    <a:pt x="4292" y="2258"/>
                    <a:pt x="4292" y="1890"/>
                  </a:cubicBezTo>
                  <a:cubicBezTo>
                    <a:pt x="4292" y="1473"/>
                    <a:pt x="4853" y="1089"/>
                    <a:pt x="5333" y="1089"/>
                  </a:cubicBezTo>
                  <a:close/>
                  <a:moveTo>
                    <a:pt x="5477" y="0"/>
                  </a:moveTo>
                  <a:cubicBezTo>
                    <a:pt x="4917" y="0"/>
                    <a:pt x="4372" y="496"/>
                    <a:pt x="4068" y="1041"/>
                  </a:cubicBezTo>
                  <a:cubicBezTo>
                    <a:pt x="3892" y="1329"/>
                    <a:pt x="3796" y="1665"/>
                    <a:pt x="3764" y="2018"/>
                  </a:cubicBezTo>
                  <a:cubicBezTo>
                    <a:pt x="3764" y="2642"/>
                    <a:pt x="3892" y="3091"/>
                    <a:pt x="4372" y="3411"/>
                  </a:cubicBezTo>
                  <a:cubicBezTo>
                    <a:pt x="4741" y="3667"/>
                    <a:pt x="5285" y="3779"/>
                    <a:pt x="5910" y="3779"/>
                  </a:cubicBezTo>
                  <a:cubicBezTo>
                    <a:pt x="6230" y="3779"/>
                    <a:pt x="6566" y="3763"/>
                    <a:pt x="6887" y="3699"/>
                  </a:cubicBezTo>
                  <a:cubicBezTo>
                    <a:pt x="6951" y="3859"/>
                    <a:pt x="6999" y="4019"/>
                    <a:pt x="6999" y="4195"/>
                  </a:cubicBezTo>
                  <a:cubicBezTo>
                    <a:pt x="6999" y="4420"/>
                    <a:pt x="6486" y="4868"/>
                    <a:pt x="5958" y="5220"/>
                  </a:cubicBezTo>
                  <a:cubicBezTo>
                    <a:pt x="5157" y="5749"/>
                    <a:pt x="4212" y="6037"/>
                    <a:pt x="3236" y="6037"/>
                  </a:cubicBezTo>
                  <a:cubicBezTo>
                    <a:pt x="1698" y="6021"/>
                    <a:pt x="593" y="4932"/>
                    <a:pt x="593" y="3139"/>
                  </a:cubicBezTo>
                  <a:cubicBezTo>
                    <a:pt x="609" y="2658"/>
                    <a:pt x="705" y="2194"/>
                    <a:pt x="882" y="1745"/>
                  </a:cubicBezTo>
                  <a:lnTo>
                    <a:pt x="513" y="1649"/>
                  </a:lnTo>
                  <a:cubicBezTo>
                    <a:pt x="177" y="2402"/>
                    <a:pt x="1" y="3219"/>
                    <a:pt x="17" y="4051"/>
                  </a:cubicBezTo>
                  <a:cubicBezTo>
                    <a:pt x="17" y="6117"/>
                    <a:pt x="1554" y="7254"/>
                    <a:pt x="3220" y="7254"/>
                  </a:cubicBezTo>
                  <a:cubicBezTo>
                    <a:pt x="4661" y="7254"/>
                    <a:pt x="5942" y="6565"/>
                    <a:pt x="6774" y="5829"/>
                  </a:cubicBezTo>
                  <a:cubicBezTo>
                    <a:pt x="7047" y="5573"/>
                    <a:pt x="7351" y="5188"/>
                    <a:pt x="7399" y="4916"/>
                  </a:cubicBezTo>
                  <a:cubicBezTo>
                    <a:pt x="7495" y="4516"/>
                    <a:pt x="7543" y="4115"/>
                    <a:pt x="7527" y="3699"/>
                  </a:cubicBezTo>
                  <a:cubicBezTo>
                    <a:pt x="7511" y="2994"/>
                    <a:pt x="7383" y="2306"/>
                    <a:pt x="7159" y="1633"/>
                  </a:cubicBezTo>
                  <a:cubicBezTo>
                    <a:pt x="6710" y="544"/>
                    <a:pt x="6150" y="0"/>
                    <a:pt x="5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6" name="Google Shape;4266;p77">
              <a:extLst>
                <a:ext uri="{FF2B5EF4-FFF2-40B4-BE49-F238E27FC236}">
                  <a16:creationId xmlns:a16="http://schemas.microsoft.com/office/drawing/2014/main" id="{4DEC5DC3-DA88-8D74-C184-A7D10B38D75E}"/>
                </a:ext>
              </a:extLst>
            </p:cNvPr>
            <p:cNvSpPr/>
            <p:nvPr/>
          </p:nvSpPr>
          <p:spPr>
            <a:xfrm>
              <a:off x="1494500" y="3112050"/>
              <a:ext cx="41250" cy="42050"/>
            </a:xfrm>
            <a:custGeom>
              <a:avLst/>
              <a:gdLst/>
              <a:ahLst/>
              <a:cxnLst/>
              <a:rect l="l" t="t" r="r" b="b"/>
              <a:pathLst>
                <a:path w="1650" h="1682" extrusionOk="0">
                  <a:moveTo>
                    <a:pt x="673" y="1"/>
                  </a:moveTo>
                  <a:cubicBezTo>
                    <a:pt x="433" y="257"/>
                    <a:pt x="209" y="529"/>
                    <a:pt x="1" y="801"/>
                  </a:cubicBezTo>
                  <a:cubicBezTo>
                    <a:pt x="353" y="1089"/>
                    <a:pt x="657" y="1362"/>
                    <a:pt x="1009" y="1682"/>
                  </a:cubicBezTo>
                  <a:cubicBezTo>
                    <a:pt x="1250" y="1458"/>
                    <a:pt x="1458" y="1186"/>
                    <a:pt x="1650" y="913"/>
                  </a:cubicBezTo>
                  <a:cubicBezTo>
                    <a:pt x="1346" y="577"/>
                    <a:pt x="1025" y="273"/>
                    <a:pt x="6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7" name="Google Shape;4267;p77">
              <a:extLst>
                <a:ext uri="{FF2B5EF4-FFF2-40B4-BE49-F238E27FC236}">
                  <a16:creationId xmlns:a16="http://schemas.microsoft.com/office/drawing/2014/main" id="{3DEFBF3F-9059-D93F-8210-3B322AE71C64}"/>
                </a:ext>
              </a:extLst>
            </p:cNvPr>
            <p:cNvSpPr/>
            <p:nvPr/>
          </p:nvSpPr>
          <p:spPr>
            <a:xfrm>
              <a:off x="1611400" y="3015975"/>
              <a:ext cx="80900" cy="80500"/>
            </a:xfrm>
            <a:custGeom>
              <a:avLst/>
              <a:gdLst/>
              <a:ahLst/>
              <a:cxnLst/>
              <a:rect l="l" t="t" r="r" b="b"/>
              <a:pathLst>
                <a:path w="3236" h="3220" extrusionOk="0">
                  <a:moveTo>
                    <a:pt x="1986" y="529"/>
                  </a:moveTo>
                  <a:cubicBezTo>
                    <a:pt x="2306" y="529"/>
                    <a:pt x="2579" y="977"/>
                    <a:pt x="2595" y="1362"/>
                  </a:cubicBezTo>
                  <a:cubicBezTo>
                    <a:pt x="2595" y="1410"/>
                    <a:pt x="2579" y="1458"/>
                    <a:pt x="2563" y="1506"/>
                  </a:cubicBezTo>
                  <a:cubicBezTo>
                    <a:pt x="1922" y="1378"/>
                    <a:pt x="1490" y="1153"/>
                    <a:pt x="1490" y="865"/>
                  </a:cubicBezTo>
                  <a:cubicBezTo>
                    <a:pt x="1490" y="705"/>
                    <a:pt x="1730" y="529"/>
                    <a:pt x="1986" y="529"/>
                  </a:cubicBezTo>
                  <a:close/>
                  <a:moveTo>
                    <a:pt x="2242" y="0"/>
                  </a:moveTo>
                  <a:cubicBezTo>
                    <a:pt x="1618" y="32"/>
                    <a:pt x="1121" y="529"/>
                    <a:pt x="1089" y="1153"/>
                  </a:cubicBezTo>
                  <a:cubicBezTo>
                    <a:pt x="1089" y="1650"/>
                    <a:pt x="1442" y="1906"/>
                    <a:pt x="2114" y="2018"/>
                  </a:cubicBezTo>
                  <a:cubicBezTo>
                    <a:pt x="1618" y="2402"/>
                    <a:pt x="753" y="2739"/>
                    <a:pt x="0" y="3043"/>
                  </a:cubicBezTo>
                  <a:lnTo>
                    <a:pt x="16" y="3075"/>
                  </a:lnTo>
                  <a:cubicBezTo>
                    <a:pt x="81" y="3171"/>
                    <a:pt x="721" y="3219"/>
                    <a:pt x="865" y="3219"/>
                  </a:cubicBezTo>
                  <a:cubicBezTo>
                    <a:pt x="1298" y="3059"/>
                    <a:pt x="2162" y="2723"/>
                    <a:pt x="2627" y="2130"/>
                  </a:cubicBezTo>
                  <a:cubicBezTo>
                    <a:pt x="2707" y="2146"/>
                    <a:pt x="2771" y="2178"/>
                    <a:pt x="2835" y="2210"/>
                  </a:cubicBezTo>
                  <a:lnTo>
                    <a:pt x="3235" y="1666"/>
                  </a:lnTo>
                  <a:cubicBezTo>
                    <a:pt x="3139" y="1602"/>
                    <a:pt x="3043" y="1570"/>
                    <a:pt x="2931" y="1554"/>
                  </a:cubicBezTo>
                  <a:cubicBezTo>
                    <a:pt x="2963" y="1442"/>
                    <a:pt x="2979" y="1313"/>
                    <a:pt x="2979" y="1201"/>
                  </a:cubicBezTo>
                  <a:cubicBezTo>
                    <a:pt x="2979" y="305"/>
                    <a:pt x="2579" y="0"/>
                    <a:pt x="2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8" name="Google Shape;4268;p77">
              <a:extLst>
                <a:ext uri="{FF2B5EF4-FFF2-40B4-BE49-F238E27FC236}">
                  <a16:creationId xmlns:a16="http://schemas.microsoft.com/office/drawing/2014/main" id="{BF71C4C2-C5CF-41E1-9E3C-DE3331A75A65}"/>
                </a:ext>
              </a:extLst>
            </p:cNvPr>
            <p:cNvSpPr/>
            <p:nvPr/>
          </p:nvSpPr>
          <p:spPr>
            <a:xfrm>
              <a:off x="1576975" y="3205725"/>
              <a:ext cx="116525" cy="170175"/>
            </a:xfrm>
            <a:custGeom>
              <a:avLst/>
              <a:gdLst/>
              <a:ahLst/>
              <a:cxnLst/>
              <a:rect l="l" t="t" r="r" b="b"/>
              <a:pathLst>
                <a:path w="4661" h="6807" extrusionOk="0">
                  <a:moveTo>
                    <a:pt x="3571" y="1"/>
                  </a:moveTo>
                  <a:cubicBezTo>
                    <a:pt x="3363" y="353"/>
                    <a:pt x="3171" y="689"/>
                    <a:pt x="2979" y="1058"/>
                  </a:cubicBezTo>
                  <a:cubicBezTo>
                    <a:pt x="3363" y="1650"/>
                    <a:pt x="3699" y="2275"/>
                    <a:pt x="3988" y="2931"/>
                  </a:cubicBezTo>
                  <a:cubicBezTo>
                    <a:pt x="4068" y="3075"/>
                    <a:pt x="4100" y="3219"/>
                    <a:pt x="4116" y="3380"/>
                  </a:cubicBezTo>
                  <a:cubicBezTo>
                    <a:pt x="4116" y="3508"/>
                    <a:pt x="4084" y="3636"/>
                    <a:pt x="4020" y="3748"/>
                  </a:cubicBezTo>
                  <a:cubicBezTo>
                    <a:pt x="3459" y="5013"/>
                    <a:pt x="2242" y="6038"/>
                    <a:pt x="1041" y="6038"/>
                  </a:cubicBezTo>
                  <a:cubicBezTo>
                    <a:pt x="721" y="6038"/>
                    <a:pt x="401" y="5990"/>
                    <a:pt x="96" y="5894"/>
                  </a:cubicBezTo>
                  <a:lnTo>
                    <a:pt x="0" y="6166"/>
                  </a:lnTo>
                  <a:cubicBezTo>
                    <a:pt x="833" y="6582"/>
                    <a:pt x="1554" y="6806"/>
                    <a:pt x="2178" y="6806"/>
                  </a:cubicBezTo>
                  <a:cubicBezTo>
                    <a:pt x="2610" y="6806"/>
                    <a:pt x="3075" y="6582"/>
                    <a:pt x="3587" y="6038"/>
                  </a:cubicBezTo>
                  <a:cubicBezTo>
                    <a:pt x="4244" y="5237"/>
                    <a:pt x="4660" y="4436"/>
                    <a:pt x="4660" y="3684"/>
                  </a:cubicBezTo>
                  <a:lnTo>
                    <a:pt x="4660" y="2739"/>
                  </a:lnTo>
                  <a:cubicBezTo>
                    <a:pt x="4660" y="2179"/>
                    <a:pt x="4516" y="1634"/>
                    <a:pt x="4228" y="1138"/>
                  </a:cubicBezTo>
                  <a:lnTo>
                    <a:pt x="36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9" name="Google Shape;4269;p77">
              <a:extLst>
                <a:ext uri="{FF2B5EF4-FFF2-40B4-BE49-F238E27FC236}">
                  <a16:creationId xmlns:a16="http://schemas.microsoft.com/office/drawing/2014/main" id="{2ECA35A9-BEA4-5A72-1456-100299655ADA}"/>
                </a:ext>
              </a:extLst>
            </p:cNvPr>
            <p:cNvSpPr/>
            <p:nvPr/>
          </p:nvSpPr>
          <p:spPr>
            <a:xfrm>
              <a:off x="1695475" y="3056400"/>
              <a:ext cx="95700" cy="40075"/>
            </a:xfrm>
            <a:custGeom>
              <a:avLst/>
              <a:gdLst/>
              <a:ahLst/>
              <a:cxnLst/>
              <a:rect l="l" t="t" r="r" b="b"/>
              <a:pathLst>
                <a:path w="3828" h="1603" extrusionOk="0">
                  <a:moveTo>
                    <a:pt x="3779" y="1"/>
                  </a:moveTo>
                  <a:cubicBezTo>
                    <a:pt x="3635" y="113"/>
                    <a:pt x="3475" y="209"/>
                    <a:pt x="3315" y="273"/>
                  </a:cubicBezTo>
                  <a:cubicBezTo>
                    <a:pt x="3091" y="353"/>
                    <a:pt x="2851" y="401"/>
                    <a:pt x="2610" y="401"/>
                  </a:cubicBezTo>
                  <a:cubicBezTo>
                    <a:pt x="1970" y="401"/>
                    <a:pt x="1361" y="145"/>
                    <a:pt x="769" y="145"/>
                  </a:cubicBezTo>
                  <a:cubicBezTo>
                    <a:pt x="192" y="145"/>
                    <a:pt x="0" y="689"/>
                    <a:pt x="0" y="1074"/>
                  </a:cubicBezTo>
                  <a:lnTo>
                    <a:pt x="288" y="1602"/>
                  </a:lnTo>
                  <a:lnTo>
                    <a:pt x="353" y="1586"/>
                  </a:lnTo>
                  <a:cubicBezTo>
                    <a:pt x="529" y="1250"/>
                    <a:pt x="689" y="946"/>
                    <a:pt x="817" y="946"/>
                  </a:cubicBezTo>
                  <a:cubicBezTo>
                    <a:pt x="1249" y="946"/>
                    <a:pt x="1858" y="1090"/>
                    <a:pt x="2386" y="1090"/>
                  </a:cubicBezTo>
                  <a:cubicBezTo>
                    <a:pt x="2408" y="1090"/>
                    <a:pt x="2430" y="1091"/>
                    <a:pt x="2451" y="1091"/>
                  </a:cubicBezTo>
                  <a:cubicBezTo>
                    <a:pt x="2862" y="1091"/>
                    <a:pt x="3268" y="948"/>
                    <a:pt x="3587" y="689"/>
                  </a:cubicBezTo>
                  <a:cubicBezTo>
                    <a:pt x="3683" y="481"/>
                    <a:pt x="3763" y="257"/>
                    <a:pt x="3827" y="49"/>
                  </a:cubicBezTo>
                  <a:lnTo>
                    <a:pt x="37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0" name="Google Shape;4270;p77">
              <a:extLst>
                <a:ext uri="{FF2B5EF4-FFF2-40B4-BE49-F238E27FC236}">
                  <a16:creationId xmlns:a16="http://schemas.microsoft.com/office/drawing/2014/main" id="{1CA1D151-B6B7-A037-746E-AB96E4608813}"/>
                </a:ext>
              </a:extLst>
            </p:cNvPr>
            <p:cNvSpPr/>
            <p:nvPr/>
          </p:nvSpPr>
          <p:spPr>
            <a:xfrm>
              <a:off x="1729500" y="3100850"/>
              <a:ext cx="28050" cy="219000"/>
            </a:xfrm>
            <a:custGeom>
              <a:avLst/>
              <a:gdLst/>
              <a:ahLst/>
              <a:cxnLst/>
              <a:rect l="l" t="t" r="r" b="b"/>
              <a:pathLst>
                <a:path w="1122" h="8760" extrusionOk="0">
                  <a:moveTo>
                    <a:pt x="833" y="0"/>
                  </a:moveTo>
                  <a:cubicBezTo>
                    <a:pt x="529" y="272"/>
                    <a:pt x="257" y="577"/>
                    <a:pt x="0" y="897"/>
                  </a:cubicBezTo>
                  <a:cubicBezTo>
                    <a:pt x="128" y="2370"/>
                    <a:pt x="305" y="4628"/>
                    <a:pt x="305" y="6181"/>
                  </a:cubicBezTo>
                  <a:lnTo>
                    <a:pt x="305" y="7014"/>
                  </a:lnTo>
                  <a:cubicBezTo>
                    <a:pt x="321" y="7575"/>
                    <a:pt x="289" y="8135"/>
                    <a:pt x="209" y="8711"/>
                  </a:cubicBezTo>
                  <a:lnTo>
                    <a:pt x="321" y="8759"/>
                  </a:lnTo>
                  <a:cubicBezTo>
                    <a:pt x="801" y="8231"/>
                    <a:pt x="1041" y="7863"/>
                    <a:pt x="1073" y="7398"/>
                  </a:cubicBezTo>
                  <a:cubicBezTo>
                    <a:pt x="1105" y="6934"/>
                    <a:pt x="1121" y="6470"/>
                    <a:pt x="1121" y="6005"/>
                  </a:cubicBezTo>
                  <a:cubicBezTo>
                    <a:pt x="1121" y="4020"/>
                    <a:pt x="1089" y="1874"/>
                    <a:pt x="897" y="32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1" name="Google Shape;4271;p77">
              <a:extLst>
                <a:ext uri="{FF2B5EF4-FFF2-40B4-BE49-F238E27FC236}">
                  <a16:creationId xmlns:a16="http://schemas.microsoft.com/office/drawing/2014/main" id="{6B43A956-4BBC-3A56-648B-48786C58150B}"/>
                </a:ext>
              </a:extLst>
            </p:cNvPr>
            <p:cNvSpPr/>
            <p:nvPr/>
          </p:nvSpPr>
          <p:spPr>
            <a:xfrm>
              <a:off x="1866800" y="3123650"/>
              <a:ext cx="42475" cy="43275"/>
            </a:xfrm>
            <a:custGeom>
              <a:avLst/>
              <a:gdLst/>
              <a:ahLst/>
              <a:cxnLst/>
              <a:rect l="l" t="t" r="r" b="b"/>
              <a:pathLst>
                <a:path w="1699" h="1731" extrusionOk="0">
                  <a:moveTo>
                    <a:pt x="673" y="1"/>
                  </a:moveTo>
                  <a:cubicBezTo>
                    <a:pt x="449" y="257"/>
                    <a:pt x="225" y="561"/>
                    <a:pt x="1" y="866"/>
                  </a:cubicBezTo>
                  <a:cubicBezTo>
                    <a:pt x="337" y="1154"/>
                    <a:pt x="657" y="1426"/>
                    <a:pt x="994" y="1730"/>
                  </a:cubicBezTo>
                  <a:cubicBezTo>
                    <a:pt x="1266" y="1506"/>
                    <a:pt x="1506" y="1218"/>
                    <a:pt x="1698" y="898"/>
                  </a:cubicBezTo>
                  <a:cubicBezTo>
                    <a:pt x="1394" y="577"/>
                    <a:pt x="1042" y="273"/>
                    <a:pt x="6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2" name="Google Shape;4272;p77">
              <a:extLst>
                <a:ext uri="{FF2B5EF4-FFF2-40B4-BE49-F238E27FC236}">
                  <a16:creationId xmlns:a16="http://schemas.microsoft.com/office/drawing/2014/main" id="{8D84977D-11B8-1D8F-A3C5-1A75DB557059}"/>
                </a:ext>
              </a:extLst>
            </p:cNvPr>
            <p:cNvSpPr/>
            <p:nvPr/>
          </p:nvSpPr>
          <p:spPr>
            <a:xfrm>
              <a:off x="1813175" y="3192125"/>
              <a:ext cx="150950" cy="173350"/>
            </a:xfrm>
            <a:custGeom>
              <a:avLst/>
              <a:gdLst/>
              <a:ahLst/>
              <a:cxnLst/>
              <a:rect l="l" t="t" r="r" b="b"/>
              <a:pathLst>
                <a:path w="6038" h="6934" extrusionOk="0">
                  <a:moveTo>
                    <a:pt x="5124" y="0"/>
                  </a:moveTo>
                  <a:lnTo>
                    <a:pt x="5076" y="16"/>
                  </a:lnTo>
                  <a:cubicBezTo>
                    <a:pt x="4820" y="369"/>
                    <a:pt x="4628" y="721"/>
                    <a:pt x="4420" y="1089"/>
                  </a:cubicBezTo>
                  <a:cubicBezTo>
                    <a:pt x="4724" y="1602"/>
                    <a:pt x="4964" y="2162"/>
                    <a:pt x="5124" y="2755"/>
                  </a:cubicBezTo>
                  <a:cubicBezTo>
                    <a:pt x="5301" y="3235"/>
                    <a:pt x="5381" y="3747"/>
                    <a:pt x="5397" y="4260"/>
                  </a:cubicBezTo>
                  <a:cubicBezTo>
                    <a:pt x="5397" y="4420"/>
                    <a:pt x="5188" y="4676"/>
                    <a:pt x="4804" y="4964"/>
                  </a:cubicBezTo>
                  <a:cubicBezTo>
                    <a:pt x="4212" y="5413"/>
                    <a:pt x="3491" y="5669"/>
                    <a:pt x="2754" y="5701"/>
                  </a:cubicBezTo>
                  <a:cubicBezTo>
                    <a:pt x="2734" y="5702"/>
                    <a:pt x="2713" y="5702"/>
                    <a:pt x="2692" y="5702"/>
                  </a:cubicBezTo>
                  <a:cubicBezTo>
                    <a:pt x="2137" y="5702"/>
                    <a:pt x="1585" y="5495"/>
                    <a:pt x="1153" y="5124"/>
                  </a:cubicBezTo>
                  <a:cubicBezTo>
                    <a:pt x="833" y="4820"/>
                    <a:pt x="593" y="4372"/>
                    <a:pt x="593" y="3651"/>
                  </a:cubicBezTo>
                  <a:cubicBezTo>
                    <a:pt x="625" y="3091"/>
                    <a:pt x="801" y="2562"/>
                    <a:pt x="1057" y="2066"/>
                  </a:cubicBezTo>
                  <a:lnTo>
                    <a:pt x="737" y="1890"/>
                  </a:lnTo>
                  <a:cubicBezTo>
                    <a:pt x="256" y="2626"/>
                    <a:pt x="0" y="3475"/>
                    <a:pt x="16" y="4356"/>
                  </a:cubicBezTo>
                  <a:cubicBezTo>
                    <a:pt x="16" y="5861"/>
                    <a:pt x="1025" y="6934"/>
                    <a:pt x="2610" y="6934"/>
                  </a:cubicBezTo>
                  <a:cubicBezTo>
                    <a:pt x="3683" y="6886"/>
                    <a:pt x="4708" y="6422"/>
                    <a:pt x="5445" y="5637"/>
                  </a:cubicBezTo>
                  <a:cubicBezTo>
                    <a:pt x="5781" y="5285"/>
                    <a:pt x="6037" y="4324"/>
                    <a:pt x="6037" y="3475"/>
                  </a:cubicBezTo>
                  <a:cubicBezTo>
                    <a:pt x="6037" y="2258"/>
                    <a:pt x="5717" y="1057"/>
                    <a:pt x="5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3" name="Google Shape;4273;p77">
              <a:extLst>
                <a:ext uri="{FF2B5EF4-FFF2-40B4-BE49-F238E27FC236}">
                  <a16:creationId xmlns:a16="http://schemas.microsoft.com/office/drawing/2014/main" id="{D0EDB223-A094-1D15-DF03-57CD1A481E16}"/>
                </a:ext>
              </a:extLst>
            </p:cNvPr>
            <p:cNvSpPr/>
            <p:nvPr/>
          </p:nvSpPr>
          <p:spPr>
            <a:xfrm>
              <a:off x="958050" y="2515550"/>
              <a:ext cx="1209425" cy="1177800"/>
            </a:xfrm>
            <a:custGeom>
              <a:avLst/>
              <a:gdLst/>
              <a:ahLst/>
              <a:cxnLst/>
              <a:rect l="l" t="t" r="r" b="b"/>
              <a:pathLst>
                <a:path w="48377" h="47112" extrusionOk="0">
                  <a:moveTo>
                    <a:pt x="1" y="1"/>
                  </a:moveTo>
                  <a:lnTo>
                    <a:pt x="1" y="30874"/>
                  </a:lnTo>
                  <a:cubicBezTo>
                    <a:pt x="321" y="31211"/>
                    <a:pt x="641" y="31547"/>
                    <a:pt x="962" y="31899"/>
                  </a:cubicBezTo>
                  <a:lnTo>
                    <a:pt x="962" y="978"/>
                  </a:lnTo>
                  <a:lnTo>
                    <a:pt x="47416" y="978"/>
                  </a:lnTo>
                  <a:lnTo>
                    <a:pt x="47416" y="47112"/>
                  </a:lnTo>
                  <a:cubicBezTo>
                    <a:pt x="47736" y="47080"/>
                    <a:pt x="48057" y="47032"/>
                    <a:pt x="48377" y="46984"/>
                  </a:cubicBezTo>
                  <a:lnTo>
                    <a:pt x="483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4" name="Google Shape;4274;p77">
              <a:extLst>
                <a:ext uri="{FF2B5EF4-FFF2-40B4-BE49-F238E27FC236}">
                  <a16:creationId xmlns:a16="http://schemas.microsoft.com/office/drawing/2014/main" id="{7CB905E6-2C4E-4888-64B3-4E18637DDD27}"/>
                </a:ext>
              </a:extLst>
            </p:cNvPr>
            <p:cNvSpPr/>
            <p:nvPr/>
          </p:nvSpPr>
          <p:spPr>
            <a:xfrm>
              <a:off x="1016500" y="3347850"/>
              <a:ext cx="1092525" cy="922800"/>
            </a:xfrm>
            <a:custGeom>
              <a:avLst/>
              <a:gdLst/>
              <a:ahLst/>
              <a:cxnLst/>
              <a:rect l="l" t="t" r="r" b="b"/>
              <a:pathLst>
                <a:path w="43701" h="36912" extrusionOk="0">
                  <a:moveTo>
                    <a:pt x="41737" y="28873"/>
                  </a:moveTo>
                  <a:cubicBezTo>
                    <a:pt x="42067" y="28873"/>
                    <a:pt x="42402" y="28904"/>
                    <a:pt x="42740" y="28968"/>
                  </a:cubicBezTo>
                  <a:lnTo>
                    <a:pt x="42740" y="30458"/>
                  </a:lnTo>
                  <a:cubicBezTo>
                    <a:pt x="42395" y="30367"/>
                    <a:pt x="42056" y="30325"/>
                    <a:pt x="41728" y="30325"/>
                  </a:cubicBezTo>
                  <a:cubicBezTo>
                    <a:pt x="38977" y="30325"/>
                    <a:pt x="36963" y="33304"/>
                    <a:pt x="38336" y="35950"/>
                  </a:cubicBezTo>
                  <a:lnTo>
                    <a:pt x="36751" y="35950"/>
                  </a:lnTo>
                  <a:cubicBezTo>
                    <a:pt x="36543" y="35390"/>
                    <a:pt x="36447" y="34797"/>
                    <a:pt x="36447" y="34189"/>
                  </a:cubicBezTo>
                  <a:cubicBezTo>
                    <a:pt x="36447" y="31203"/>
                    <a:pt x="38880" y="28873"/>
                    <a:pt x="41737" y="28873"/>
                  </a:cubicBezTo>
                  <a:close/>
                  <a:moveTo>
                    <a:pt x="1938" y="28904"/>
                  </a:moveTo>
                  <a:cubicBezTo>
                    <a:pt x="5589" y="28904"/>
                    <a:pt x="8152" y="32507"/>
                    <a:pt x="6951" y="35966"/>
                  </a:cubicBezTo>
                  <a:lnTo>
                    <a:pt x="5365" y="35950"/>
                  </a:lnTo>
                  <a:cubicBezTo>
                    <a:pt x="6711" y="33315"/>
                    <a:pt x="4702" y="30360"/>
                    <a:pt x="1961" y="30360"/>
                  </a:cubicBezTo>
                  <a:cubicBezTo>
                    <a:pt x="1636" y="30360"/>
                    <a:pt x="1302" y="30402"/>
                    <a:pt x="962" y="30490"/>
                  </a:cubicBezTo>
                  <a:lnTo>
                    <a:pt x="962" y="28984"/>
                  </a:lnTo>
                  <a:cubicBezTo>
                    <a:pt x="1282" y="28936"/>
                    <a:pt x="1618" y="28904"/>
                    <a:pt x="1938" y="28904"/>
                  </a:cubicBezTo>
                  <a:close/>
                  <a:moveTo>
                    <a:pt x="1" y="0"/>
                  </a:moveTo>
                  <a:lnTo>
                    <a:pt x="1" y="36911"/>
                  </a:lnTo>
                  <a:lnTo>
                    <a:pt x="43701" y="36911"/>
                  </a:lnTo>
                  <a:lnTo>
                    <a:pt x="43701" y="13996"/>
                  </a:lnTo>
                  <a:cubicBezTo>
                    <a:pt x="43381" y="14028"/>
                    <a:pt x="43060" y="14060"/>
                    <a:pt x="42740" y="14092"/>
                  </a:cubicBezTo>
                  <a:lnTo>
                    <a:pt x="42740" y="28184"/>
                  </a:lnTo>
                  <a:cubicBezTo>
                    <a:pt x="42420" y="28136"/>
                    <a:pt x="42100" y="28104"/>
                    <a:pt x="41779" y="28104"/>
                  </a:cubicBezTo>
                  <a:cubicBezTo>
                    <a:pt x="37680" y="28104"/>
                    <a:pt x="34766" y="32043"/>
                    <a:pt x="35951" y="35950"/>
                  </a:cubicBezTo>
                  <a:lnTo>
                    <a:pt x="7751" y="35950"/>
                  </a:lnTo>
                  <a:cubicBezTo>
                    <a:pt x="7927" y="35390"/>
                    <a:pt x="8007" y="34797"/>
                    <a:pt x="8007" y="34221"/>
                  </a:cubicBezTo>
                  <a:cubicBezTo>
                    <a:pt x="8007" y="30858"/>
                    <a:pt x="5285" y="28136"/>
                    <a:pt x="1922" y="28136"/>
                  </a:cubicBezTo>
                  <a:cubicBezTo>
                    <a:pt x="1602" y="28136"/>
                    <a:pt x="1282" y="28152"/>
                    <a:pt x="962" y="28216"/>
                  </a:cubicBezTo>
                  <a:lnTo>
                    <a:pt x="962" y="913"/>
                  </a:lnTo>
                  <a:cubicBezTo>
                    <a:pt x="625" y="609"/>
                    <a:pt x="321" y="30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5" name="Google Shape;4275;p77">
              <a:extLst>
                <a:ext uri="{FF2B5EF4-FFF2-40B4-BE49-F238E27FC236}">
                  <a16:creationId xmlns:a16="http://schemas.microsoft.com/office/drawing/2014/main" id="{13B9E11D-FD40-6167-BAD9-2B85A16F600F}"/>
                </a:ext>
              </a:extLst>
            </p:cNvPr>
            <p:cNvSpPr/>
            <p:nvPr/>
          </p:nvSpPr>
          <p:spPr>
            <a:xfrm>
              <a:off x="1016900" y="2570400"/>
              <a:ext cx="1092125" cy="1129775"/>
            </a:xfrm>
            <a:custGeom>
              <a:avLst/>
              <a:gdLst/>
              <a:ahLst/>
              <a:cxnLst/>
              <a:rect l="l" t="t" r="r" b="b"/>
              <a:pathLst>
                <a:path w="43685" h="45191" extrusionOk="0">
                  <a:moveTo>
                    <a:pt x="6967" y="945"/>
                  </a:moveTo>
                  <a:cubicBezTo>
                    <a:pt x="7111" y="1442"/>
                    <a:pt x="7191" y="1938"/>
                    <a:pt x="7191" y="2451"/>
                  </a:cubicBezTo>
                  <a:cubicBezTo>
                    <a:pt x="7205" y="5437"/>
                    <a:pt x="4776" y="7774"/>
                    <a:pt x="1905" y="7774"/>
                  </a:cubicBezTo>
                  <a:cubicBezTo>
                    <a:pt x="1590" y="7774"/>
                    <a:pt x="1269" y="7746"/>
                    <a:pt x="946" y="7687"/>
                  </a:cubicBezTo>
                  <a:lnTo>
                    <a:pt x="946" y="6198"/>
                  </a:lnTo>
                  <a:cubicBezTo>
                    <a:pt x="1265" y="6276"/>
                    <a:pt x="1580" y="6313"/>
                    <a:pt x="1886" y="6313"/>
                  </a:cubicBezTo>
                  <a:cubicBezTo>
                    <a:pt x="4524" y="6313"/>
                    <a:pt x="6518" y="3571"/>
                    <a:pt x="5413" y="945"/>
                  </a:cubicBezTo>
                  <a:close/>
                  <a:moveTo>
                    <a:pt x="38160" y="945"/>
                  </a:moveTo>
                  <a:cubicBezTo>
                    <a:pt x="37071" y="3491"/>
                    <a:pt x="38929" y="6342"/>
                    <a:pt x="41699" y="6342"/>
                  </a:cubicBezTo>
                  <a:cubicBezTo>
                    <a:pt x="42052" y="6342"/>
                    <a:pt x="42388" y="6294"/>
                    <a:pt x="42724" y="6198"/>
                  </a:cubicBezTo>
                  <a:lnTo>
                    <a:pt x="42724" y="7703"/>
                  </a:lnTo>
                  <a:cubicBezTo>
                    <a:pt x="42388" y="7767"/>
                    <a:pt x="42052" y="7799"/>
                    <a:pt x="41715" y="7799"/>
                  </a:cubicBezTo>
                  <a:cubicBezTo>
                    <a:pt x="38144" y="7799"/>
                    <a:pt x="35582" y="4372"/>
                    <a:pt x="36607" y="945"/>
                  </a:cubicBezTo>
                  <a:close/>
                  <a:moveTo>
                    <a:pt x="1" y="1"/>
                  </a:moveTo>
                  <a:lnTo>
                    <a:pt x="1" y="31098"/>
                  </a:lnTo>
                  <a:cubicBezTo>
                    <a:pt x="305" y="31403"/>
                    <a:pt x="625" y="31707"/>
                    <a:pt x="946" y="32011"/>
                  </a:cubicBezTo>
                  <a:lnTo>
                    <a:pt x="946" y="8456"/>
                  </a:lnTo>
                  <a:cubicBezTo>
                    <a:pt x="1264" y="8504"/>
                    <a:pt x="1579" y="8528"/>
                    <a:pt x="1888" y="8528"/>
                  </a:cubicBezTo>
                  <a:cubicBezTo>
                    <a:pt x="5756" y="8528"/>
                    <a:pt x="8745" y="4860"/>
                    <a:pt x="7751" y="945"/>
                  </a:cubicBezTo>
                  <a:lnTo>
                    <a:pt x="35822" y="945"/>
                  </a:lnTo>
                  <a:cubicBezTo>
                    <a:pt x="34794" y="4869"/>
                    <a:pt x="37797" y="8563"/>
                    <a:pt x="41665" y="8563"/>
                  </a:cubicBezTo>
                  <a:cubicBezTo>
                    <a:pt x="42012" y="8563"/>
                    <a:pt x="42366" y="8534"/>
                    <a:pt x="42724" y="8472"/>
                  </a:cubicBezTo>
                  <a:lnTo>
                    <a:pt x="42724" y="45190"/>
                  </a:lnTo>
                  <a:cubicBezTo>
                    <a:pt x="43044" y="45158"/>
                    <a:pt x="43365" y="45126"/>
                    <a:pt x="43685" y="45094"/>
                  </a:cubicBezTo>
                  <a:lnTo>
                    <a:pt x="436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6" name="Google Shape;4276;p77">
              <a:extLst>
                <a:ext uri="{FF2B5EF4-FFF2-40B4-BE49-F238E27FC236}">
                  <a16:creationId xmlns:a16="http://schemas.microsoft.com/office/drawing/2014/main" id="{5809E102-0487-5387-0754-22ED37AF3097}"/>
                </a:ext>
              </a:extLst>
            </p:cNvPr>
            <p:cNvSpPr/>
            <p:nvPr/>
          </p:nvSpPr>
          <p:spPr>
            <a:xfrm>
              <a:off x="873200" y="2373050"/>
              <a:ext cx="1429200" cy="1821125"/>
            </a:xfrm>
            <a:custGeom>
              <a:avLst/>
              <a:gdLst/>
              <a:ahLst/>
              <a:cxnLst/>
              <a:rect l="l" t="t" r="r" b="b"/>
              <a:pathLst>
                <a:path w="57168" h="72845" extrusionOk="0">
                  <a:moveTo>
                    <a:pt x="3843" y="0"/>
                  </a:moveTo>
                  <a:lnTo>
                    <a:pt x="3843" y="0"/>
                  </a:lnTo>
                  <a:cubicBezTo>
                    <a:pt x="0" y="753"/>
                    <a:pt x="0" y="2466"/>
                    <a:pt x="0" y="2466"/>
                  </a:cubicBezTo>
                  <a:lnTo>
                    <a:pt x="1089" y="1761"/>
                  </a:lnTo>
                  <a:lnTo>
                    <a:pt x="1922" y="1233"/>
                  </a:lnTo>
                  <a:lnTo>
                    <a:pt x="3843" y="0"/>
                  </a:lnTo>
                  <a:close/>
                  <a:moveTo>
                    <a:pt x="56895" y="961"/>
                  </a:moveTo>
                  <a:lnTo>
                    <a:pt x="43060" y="993"/>
                  </a:lnTo>
                  <a:cubicBezTo>
                    <a:pt x="38464" y="993"/>
                    <a:pt x="33852" y="1009"/>
                    <a:pt x="29240" y="1041"/>
                  </a:cubicBezTo>
                  <a:lnTo>
                    <a:pt x="15421" y="1105"/>
                  </a:lnTo>
                  <a:cubicBezTo>
                    <a:pt x="10921" y="1153"/>
                    <a:pt x="6421" y="1169"/>
                    <a:pt x="1922" y="1233"/>
                  </a:cubicBezTo>
                  <a:cubicBezTo>
                    <a:pt x="6421" y="1281"/>
                    <a:pt x="10921" y="1313"/>
                    <a:pt x="15421" y="1345"/>
                  </a:cubicBezTo>
                  <a:lnTo>
                    <a:pt x="29240" y="1425"/>
                  </a:lnTo>
                  <a:cubicBezTo>
                    <a:pt x="33852" y="1441"/>
                    <a:pt x="38448" y="1473"/>
                    <a:pt x="43076" y="1473"/>
                  </a:cubicBezTo>
                  <a:lnTo>
                    <a:pt x="56623" y="1489"/>
                  </a:lnTo>
                  <a:lnTo>
                    <a:pt x="56623" y="10184"/>
                  </a:lnTo>
                  <a:lnTo>
                    <a:pt x="56623" y="19136"/>
                  </a:lnTo>
                  <a:lnTo>
                    <a:pt x="56655" y="37039"/>
                  </a:lnTo>
                  <a:lnTo>
                    <a:pt x="56735" y="51755"/>
                  </a:lnTo>
                  <a:lnTo>
                    <a:pt x="56751" y="54942"/>
                  </a:lnTo>
                  <a:lnTo>
                    <a:pt x="56815" y="63893"/>
                  </a:lnTo>
                  <a:lnTo>
                    <a:pt x="56895" y="72845"/>
                  </a:lnTo>
                  <a:lnTo>
                    <a:pt x="56975" y="63893"/>
                  </a:lnTo>
                  <a:lnTo>
                    <a:pt x="57039" y="54942"/>
                  </a:lnTo>
                  <a:lnTo>
                    <a:pt x="57055" y="51675"/>
                  </a:lnTo>
                  <a:lnTo>
                    <a:pt x="57119" y="37039"/>
                  </a:lnTo>
                  <a:lnTo>
                    <a:pt x="57151" y="19136"/>
                  </a:lnTo>
                  <a:lnTo>
                    <a:pt x="57167" y="10184"/>
                  </a:lnTo>
                  <a:lnTo>
                    <a:pt x="57151" y="1233"/>
                  </a:lnTo>
                  <a:lnTo>
                    <a:pt x="57151" y="9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7" name="Google Shape;4277;p77">
              <a:extLst>
                <a:ext uri="{FF2B5EF4-FFF2-40B4-BE49-F238E27FC236}">
                  <a16:creationId xmlns:a16="http://schemas.microsoft.com/office/drawing/2014/main" id="{A79B7675-A400-B6B0-3002-C61286E9C671}"/>
                </a:ext>
              </a:extLst>
            </p:cNvPr>
            <p:cNvSpPr/>
            <p:nvPr/>
          </p:nvSpPr>
          <p:spPr>
            <a:xfrm>
              <a:off x="1013300" y="2379050"/>
              <a:ext cx="1321925" cy="851925"/>
            </a:xfrm>
            <a:custGeom>
              <a:avLst/>
              <a:gdLst/>
              <a:ahLst/>
              <a:cxnLst/>
              <a:rect l="l" t="t" r="r" b="b"/>
              <a:pathLst>
                <a:path w="52877" h="34077" extrusionOk="0">
                  <a:moveTo>
                    <a:pt x="39457" y="0"/>
                  </a:moveTo>
                  <a:lnTo>
                    <a:pt x="32876" y="16"/>
                  </a:lnTo>
                  <a:lnTo>
                    <a:pt x="26310" y="32"/>
                  </a:lnTo>
                  <a:lnTo>
                    <a:pt x="13164" y="128"/>
                  </a:lnTo>
                  <a:cubicBezTo>
                    <a:pt x="10954" y="128"/>
                    <a:pt x="8776" y="160"/>
                    <a:pt x="6582" y="192"/>
                  </a:cubicBezTo>
                  <a:cubicBezTo>
                    <a:pt x="4388" y="208"/>
                    <a:pt x="2194" y="240"/>
                    <a:pt x="1" y="272"/>
                  </a:cubicBezTo>
                  <a:cubicBezTo>
                    <a:pt x="2194" y="321"/>
                    <a:pt x="4388" y="337"/>
                    <a:pt x="6582" y="369"/>
                  </a:cubicBezTo>
                  <a:cubicBezTo>
                    <a:pt x="8776" y="385"/>
                    <a:pt x="10970" y="417"/>
                    <a:pt x="13164" y="433"/>
                  </a:cubicBezTo>
                  <a:lnTo>
                    <a:pt x="26310" y="513"/>
                  </a:lnTo>
                  <a:lnTo>
                    <a:pt x="32876" y="545"/>
                  </a:lnTo>
                  <a:lnTo>
                    <a:pt x="52348" y="545"/>
                  </a:lnTo>
                  <a:lnTo>
                    <a:pt x="52380" y="8727"/>
                  </a:lnTo>
                  <a:lnTo>
                    <a:pt x="52428" y="17183"/>
                  </a:lnTo>
                  <a:cubicBezTo>
                    <a:pt x="52460" y="20001"/>
                    <a:pt x="52460" y="22819"/>
                    <a:pt x="52508" y="25638"/>
                  </a:cubicBezTo>
                  <a:cubicBezTo>
                    <a:pt x="52540" y="28456"/>
                    <a:pt x="52556" y="31274"/>
                    <a:pt x="52604" y="34077"/>
                  </a:cubicBezTo>
                  <a:cubicBezTo>
                    <a:pt x="52652" y="31258"/>
                    <a:pt x="52684" y="28456"/>
                    <a:pt x="52716" y="25638"/>
                  </a:cubicBezTo>
                  <a:cubicBezTo>
                    <a:pt x="52748" y="22819"/>
                    <a:pt x="52764" y="20001"/>
                    <a:pt x="52796" y="17183"/>
                  </a:cubicBezTo>
                  <a:lnTo>
                    <a:pt x="52844" y="8727"/>
                  </a:lnTo>
                  <a:lnTo>
                    <a:pt x="52876" y="288"/>
                  </a:lnTo>
                  <a:lnTo>
                    <a:pt x="528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8" name="Google Shape;4278;p77">
              <a:extLst>
                <a:ext uri="{FF2B5EF4-FFF2-40B4-BE49-F238E27FC236}">
                  <a16:creationId xmlns:a16="http://schemas.microsoft.com/office/drawing/2014/main" id="{A615C0EE-6B84-EEF3-0683-9E1F09A08402}"/>
                </a:ext>
              </a:extLst>
            </p:cNvPr>
            <p:cNvSpPr/>
            <p:nvPr/>
          </p:nvSpPr>
          <p:spPr>
            <a:xfrm>
              <a:off x="1466875" y="3673725"/>
              <a:ext cx="166175" cy="142075"/>
            </a:xfrm>
            <a:custGeom>
              <a:avLst/>
              <a:gdLst/>
              <a:ahLst/>
              <a:cxnLst/>
              <a:rect l="l" t="t" r="r" b="b"/>
              <a:pathLst>
                <a:path w="6647" h="5683" extrusionOk="0">
                  <a:moveTo>
                    <a:pt x="3790" y="1085"/>
                  </a:moveTo>
                  <a:cubicBezTo>
                    <a:pt x="4692" y="1085"/>
                    <a:pt x="5557" y="1784"/>
                    <a:pt x="5557" y="2835"/>
                  </a:cubicBezTo>
                  <a:cubicBezTo>
                    <a:pt x="5557" y="3795"/>
                    <a:pt x="4773" y="4580"/>
                    <a:pt x="3796" y="4580"/>
                  </a:cubicBezTo>
                  <a:cubicBezTo>
                    <a:pt x="2243" y="4580"/>
                    <a:pt x="1458" y="2706"/>
                    <a:pt x="2563" y="1602"/>
                  </a:cubicBezTo>
                  <a:cubicBezTo>
                    <a:pt x="2920" y="1244"/>
                    <a:pt x="3359" y="1085"/>
                    <a:pt x="3790" y="1085"/>
                  </a:cubicBezTo>
                  <a:close/>
                  <a:moveTo>
                    <a:pt x="3796" y="0"/>
                  </a:moveTo>
                  <a:cubicBezTo>
                    <a:pt x="1266" y="0"/>
                    <a:pt x="1" y="3059"/>
                    <a:pt x="1794" y="4852"/>
                  </a:cubicBezTo>
                  <a:cubicBezTo>
                    <a:pt x="2373" y="5425"/>
                    <a:pt x="3082" y="5682"/>
                    <a:pt x="3779" y="5682"/>
                  </a:cubicBezTo>
                  <a:cubicBezTo>
                    <a:pt x="5242" y="5682"/>
                    <a:pt x="6646" y="4549"/>
                    <a:pt x="6646" y="2835"/>
                  </a:cubicBezTo>
                  <a:cubicBezTo>
                    <a:pt x="6646" y="1265"/>
                    <a:pt x="5365" y="0"/>
                    <a:pt x="3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9" name="Google Shape;4279;p77">
              <a:extLst>
                <a:ext uri="{FF2B5EF4-FFF2-40B4-BE49-F238E27FC236}">
                  <a16:creationId xmlns:a16="http://schemas.microsoft.com/office/drawing/2014/main" id="{51FC03C6-E906-B92B-5E39-7119936910CA}"/>
                </a:ext>
              </a:extLst>
            </p:cNvPr>
            <p:cNvSpPr/>
            <p:nvPr/>
          </p:nvSpPr>
          <p:spPr>
            <a:xfrm>
              <a:off x="958050" y="3287400"/>
              <a:ext cx="1209425" cy="1038075"/>
            </a:xfrm>
            <a:custGeom>
              <a:avLst/>
              <a:gdLst/>
              <a:ahLst/>
              <a:cxnLst/>
              <a:rect l="l" t="t" r="r" b="b"/>
              <a:pathLst>
                <a:path w="48377" h="41523" extrusionOk="0">
                  <a:moveTo>
                    <a:pt x="1" y="0"/>
                  </a:moveTo>
                  <a:lnTo>
                    <a:pt x="1" y="41523"/>
                  </a:lnTo>
                  <a:lnTo>
                    <a:pt x="48377" y="41523"/>
                  </a:lnTo>
                  <a:lnTo>
                    <a:pt x="48377" y="16094"/>
                  </a:lnTo>
                  <a:cubicBezTo>
                    <a:pt x="48057" y="16158"/>
                    <a:pt x="47736" y="16206"/>
                    <a:pt x="47416" y="16238"/>
                  </a:cubicBezTo>
                  <a:lnTo>
                    <a:pt x="47416" y="40562"/>
                  </a:lnTo>
                  <a:lnTo>
                    <a:pt x="962" y="40562"/>
                  </a:lnTo>
                  <a:lnTo>
                    <a:pt x="962" y="1025"/>
                  </a:lnTo>
                  <a:cubicBezTo>
                    <a:pt x="641" y="673"/>
                    <a:pt x="321" y="33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80" name="Google Shape;4280;p77">
              <a:extLst>
                <a:ext uri="{FF2B5EF4-FFF2-40B4-BE49-F238E27FC236}">
                  <a16:creationId xmlns:a16="http://schemas.microsoft.com/office/drawing/2014/main" id="{B7DB1437-A65C-D790-D2A8-3B7467D371D0}"/>
                </a:ext>
              </a:extLst>
            </p:cNvPr>
            <p:cNvSpPr/>
            <p:nvPr/>
          </p:nvSpPr>
          <p:spPr>
            <a:xfrm>
              <a:off x="1268325" y="3584450"/>
              <a:ext cx="587300" cy="454000"/>
            </a:xfrm>
            <a:custGeom>
              <a:avLst/>
              <a:gdLst/>
              <a:ahLst/>
              <a:cxnLst/>
              <a:rect l="l" t="t" r="r" b="b"/>
              <a:pathLst>
                <a:path w="23492" h="18160" extrusionOk="0">
                  <a:moveTo>
                    <a:pt x="3443" y="4516"/>
                  </a:moveTo>
                  <a:lnTo>
                    <a:pt x="3443" y="8311"/>
                  </a:lnTo>
                  <a:lnTo>
                    <a:pt x="1553" y="6406"/>
                  </a:lnTo>
                  <a:lnTo>
                    <a:pt x="3443" y="4516"/>
                  </a:lnTo>
                  <a:close/>
                  <a:moveTo>
                    <a:pt x="4532" y="10937"/>
                  </a:moveTo>
                  <a:lnTo>
                    <a:pt x="7222" y="13612"/>
                  </a:lnTo>
                  <a:lnTo>
                    <a:pt x="4532" y="13612"/>
                  </a:lnTo>
                  <a:lnTo>
                    <a:pt x="4532" y="10937"/>
                  </a:lnTo>
                  <a:close/>
                  <a:moveTo>
                    <a:pt x="18944" y="10937"/>
                  </a:moveTo>
                  <a:lnTo>
                    <a:pt x="18944" y="13612"/>
                  </a:lnTo>
                  <a:lnTo>
                    <a:pt x="16270" y="13612"/>
                  </a:lnTo>
                  <a:lnTo>
                    <a:pt x="18944" y="10937"/>
                  </a:lnTo>
                  <a:close/>
                  <a:moveTo>
                    <a:pt x="13643" y="14716"/>
                  </a:moveTo>
                  <a:lnTo>
                    <a:pt x="11738" y="16606"/>
                  </a:lnTo>
                  <a:lnTo>
                    <a:pt x="9848" y="14716"/>
                  </a:lnTo>
                  <a:close/>
                  <a:moveTo>
                    <a:pt x="3443" y="0"/>
                  </a:moveTo>
                  <a:lnTo>
                    <a:pt x="3443" y="2979"/>
                  </a:lnTo>
                  <a:lnTo>
                    <a:pt x="0" y="6406"/>
                  </a:lnTo>
                  <a:lnTo>
                    <a:pt x="3443" y="9848"/>
                  </a:lnTo>
                  <a:lnTo>
                    <a:pt x="3443" y="14716"/>
                  </a:lnTo>
                  <a:lnTo>
                    <a:pt x="8311" y="14716"/>
                  </a:lnTo>
                  <a:lnTo>
                    <a:pt x="11738" y="18159"/>
                  </a:lnTo>
                  <a:lnTo>
                    <a:pt x="15181" y="14716"/>
                  </a:lnTo>
                  <a:lnTo>
                    <a:pt x="20049" y="14716"/>
                  </a:lnTo>
                  <a:lnTo>
                    <a:pt x="20049" y="9848"/>
                  </a:lnTo>
                  <a:lnTo>
                    <a:pt x="23492" y="6406"/>
                  </a:lnTo>
                  <a:lnTo>
                    <a:pt x="21826" y="4756"/>
                  </a:lnTo>
                  <a:cubicBezTo>
                    <a:pt x="21266" y="4708"/>
                    <a:pt x="20705" y="4660"/>
                    <a:pt x="20129" y="4596"/>
                  </a:cubicBezTo>
                  <a:lnTo>
                    <a:pt x="20129" y="4596"/>
                  </a:lnTo>
                  <a:lnTo>
                    <a:pt x="21938" y="6406"/>
                  </a:lnTo>
                  <a:lnTo>
                    <a:pt x="20049" y="8311"/>
                  </a:lnTo>
                  <a:lnTo>
                    <a:pt x="20049" y="4580"/>
                  </a:lnTo>
                  <a:cubicBezTo>
                    <a:pt x="19680" y="4548"/>
                    <a:pt x="19312" y="4500"/>
                    <a:pt x="18960" y="4452"/>
                  </a:cubicBezTo>
                  <a:lnTo>
                    <a:pt x="18960" y="9400"/>
                  </a:lnTo>
                  <a:lnTo>
                    <a:pt x="14732" y="13612"/>
                  </a:lnTo>
                  <a:lnTo>
                    <a:pt x="8759" y="13612"/>
                  </a:lnTo>
                  <a:lnTo>
                    <a:pt x="4532" y="9400"/>
                  </a:lnTo>
                  <a:lnTo>
                    <a:pt x="4532" y="3427"/>
                  </a:lnTo>
                  <a:lnTo>
                    <a:pt x="6614" y="1345"/>
                  </a:lnTo>
                  <a:cubicBezTo>
                    <a:pt x="6245" y="1201"/>
                    <a:pt x="5877" y="1057"/>
                    <a:pt x="5509" y="897"/>
                  </a:cubicBezTo>
                  <a:lnTo>
                    <a:pt x="4532" y="1874"/>
                  </a:lnTo>
                  <a:lnTo>
                    <a:pt x="4532" y="497"/>
                  </a:lnTo>
                  <a:cubicBezTo>
                    <a:pt x="4164" y="337"/>
                    <a:pt x="3811" y="160"/>
                    <a:pt x="3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81" name="Google Shape;4281;p77">
              <a:extLst>
                <a:ext uri="{FF2B5EF4-FFF2-40B4-BE49-F238E27FC236}">
                  <a16:creationId xmlns:a16="http://schemas.microsoft.com/office/drawing/2014/main" id="{25149288-E9E0-E25D-2F90-9D8CD1B9E240}"/>
                </a:ext>
              </a:extLst>
            </p:cNvPr>
            <p:cNvSpPr/>
            <p:nvPr/>
          </p:nvSpPr>
          <p:spPr>
            <a:xfrm>
              <a:off x="1354375" y="3451125"/>
              <a:ext cx="459625" cy="252250"/>
            </a:xfrm>
            <a:custGeom>
              <a:avLst/>
              <a:gdLst/>
              <a:ahLst/>
              <a:cxnLst/>
              <a:rect l="l" t="t" r="r" b="b"/>
              <a:pathLst>
                <a:path w="18385" h="10090" extrusionOk="0">
                  <a:moveTo>
                    <a:pt x="8296" y="1538"/>
                  </a:moveTo>
                  <a:lnTo>
                    <a:pt x="10201" y="3444"/>
                  </a:lnTo>
                  <a:lnTo>
                    <a:pt x="6406" y="3444"/>
                  </a:lnTo>
                  <a:lnTo>
                    <a:pt x="8296" y="1538"/>
                  </a:lnTo>
                  <a:close/>
                  <a:moveTo>
                    <a:pt x="15518" y="4533"/>
                  </a:moveTo>
                  <a:lnTo>
                    <a:pt x="15518" y="7207"/>
                  </a:lnTo>
                  <a:lnTo>
                    <a:pt x="12828" y="4533"/>
                  </a:lnTo>
                  <a:close/>
                  <a:moveTo>
                    <a:pt x="8296" y="1"/>
                  </a:moveTo>
                  <a:lnTo>
                    <a:pt x="4869" y="3444"/>
                  </a:lnTo>
                  <a:lnTo>
                    <a:pt x="1" y="3444"/>
                  </a:lnTo>
                  <a:lnTo>
                    <a:pt x="1" y="5317"/>
                  </a:lnTo>
                  <a:cubicBezTo>
                    <a:pt x="369" y="5493"/>
                    <a:pt x="722" y="5654"/>
                    <a:pt x="1090" y="5814"/>
                  </a:cubicBezTo>
                  <a:lnTo>
                    <a:pt x="1090" y="4533"/>
                  </a:lnTo>
                  <a:lnTo>
                    <a:pt x="3780" y="4533"/>
                  </a:lnTo>
                  <a:lnTo>
                    <a:pt x="2067" y="6246"/>
                  </a:lnTo>
                  <a:cubicBezTo>
                    <a:pt x="2435" y="6390"/>
                    <a:pt x="2803" y="6534"/>
                    <a:pt x="3172" y="6678"/>
                  </a:cubicBezTo>
                  <a:lnTo>
                    <a:pt x="5317" y="4533"/>
                  </a:lnTo>
                  <a:lnTo>
                    <a:pt x="11290" y="4533"/>
                  </a:lnTo>
                  <a:lnTo>
                    <a:pt x="15518" y="8760"/>
                  </a:lnTo>
                  <a:lnTo>
                    <a:pt x="15518" y="9785"/>
                  </a:lnTo>
                  <a:cubicBezTo>
                    <a:pt x="15870" y="9833"/>
                    <a:pt x="16238" y="9881"/>
                    <a:pt x="16607" y="9913"/>
                  </a:cubicBezTo>
                  <a:lnTo>
                    <a:pt x="16607" y="9849"/>
                  </a:lnTo>
                  <a:lnTo>
                    <a:pt x="16687" y="9929"/>
                  </a:lnTo>
                  <a:cubicBezTo>
                    <a:pt x="17247" y="9977"/>
                    <a:pt x="17824" y="10041"/>
                    <a:pt x="18384" y="10089"/>
                  </a:cubicBezTo>
                  <a:lnTo>
                    <a:pt x="16607" y="8296"/>
                  </a:lnTo>
                  <a:lnTo>
                    <a:pt x="16607" y="3444"/>
                  </a:lnTo>
                  <a:lnTo>
                    <a:pt x="11739" y="3444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grpSp>
        <p:nvGrpSpPr>
          <p:cNvPr id="1384" name="Google Shape;14283;p92">
            <a:extLst>
              <a:ext uri="{FF2B5EF4-FFF2-40B4-BE49-F238E27FC236}">
                <a16:creationId xmlns:a16="http://schemas.microsoft.com/office/drawing/2014/main" id="{DF782C0A-020F-5988-2CB1-36900EBDB66B}"/>
              </a:ext>
            </a:extLst>
          </p:cNvPr>
          <p:cNvGrpSpPr/>
          <p:nvPr/>
        </p:nvGrpSpPr>
        <p:grpSpPr>
          <a:xfrm>
            <a:off x="6098684" y="1249938"/>
            <a:ext cx="568856" cy="715054"/>
            <a:chOff x="3123351" y="1500275"/>
            <a:chExt cx="296781" cy="359232"/>
          </a:xfrm>
        </p:grpSpPr>
        <p:sp>
          <p:nvSpPr>
            <p:cNvPr id="1385" name="Google Shape;14284;p92">
              <a:extLst>
                <a:ext uri="{FF2B5EF4-FFF2-40B4-BE49-F238E27FC236}">
                  <a16:creationId xmlns:a16="http://schemas.microsoft.com/office/drawing/2014/main" id="{E4397899-467A-007E-18A7-D31406E88448}"/>
                </a:ext>
              </a:extLst>
            </p:cNvPr>
            <p:cNvSpPr/>
            <p:nvPr/>
          </p:nvSpPr>
          <p:spPr>
            <a:xfrm>
              <a:off x="3123351" y="1562700"/>
              <a:ext cx="296781" cy="296545"/>
            </a:xfrm>
            <a:custGeom>
              <a:avLst/>
              <a:gdLst/>
              <a:ahLst/>
              <a:cxnLst/>
              <a:rect l="l" t="t" r="r" b="b"/>
              <a:pathLst>
                <a:path w="11334" h="1132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8806"/>
                  </a:lnTo>
                  <a:lnTo>
                    <a:pt x="258" y="9073"/>
                  </a:lnTo>
                  <a:lnTo>
                    <a:pt x="1813" y="10676"/>
                  </a:lnTo>
                  <a:lnTo>
                    <a:pt x="2452" y="11325"/>
                  </a:lnTo>
                  <a:lnTo>
                    <a:pt x="11114" y="11325"/>
                  </a:lnTo>
                  <a:cubicBezTo>
                    <a:pt x="11238" y="11325"/>
                    <a:pt x="11334" y="11229"/>
                    <a:pt x="11334" y="11105"/>
                  </a:cubicBezTo>
                  <a:lnTo>
                    <a:pt x="11334" y="220"/>
                  </a:lnTo>
                  <a:cubicBezTo>
                    <a:pt x="11334" y="96"/>
                    <a:pt x="11229" y="1"/>
                    <a:pt x="11114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4285;p92">
              <a:extLst>
                <a:ext uri="{FF2B5EF4-FFF2-40B4-BE49-F238E27FC236}">
                  <a16:creationId xmlns:a16="http://schemas.microsoft.com/office/drawing/2014/main" id="{2B15EEF4-81D7-163C-8450-22D36FD1B509}"/>
                </a:ext>
              </a:extLst>
            </p:cNvPr>
            <p:cNvSpPr/>
            <p:nvPr/>
          </p:nvSpPr>
          <p:spPr>
            <a:xfrm>
              <a:off x="3276979" y="1562465"/>
              <a:ext cx="99189" cy="33569"/>
            </a:xfrm>
            <a:custGeom>
              <a:avLst/>
              <a:gdLst/>
              <a:ahLst/>
              <a:cxnLst/>
              <a:rect l="l" t="t" r="r" b="b"/>
              <a:pathLst>
                <a:path w="3788" h="1282" extrusionOk="0">
                  <a:moveTo>
                    <a:pt x="0" y="0"/>
                  </a:moveTo>
                  <a:cubicBezTo>
                    <a:pt x="344" y="854"/>
                    <a:pt x="1119" y="1281"/>
                    <a:pt x="1894" y="1281"/>
                  </a:cubicBezTo>
                  <a:cubicBezTo>
                    <a:pt x="2669" y="1281"/>
                    <a:pt x="3444" y="854"/>
                    <a:pt x="3788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4286;p92">
              <a:extLst>
                <a:ext uri="{FF2B5EF4-FFF2-40B4-BE49-F238E27FC236}">
                  <a16:creationId xmlns:a16="http://schemas.microsoft.com/office/drawing/2014/main" id="{F8B539B9-71B2-EFB9-C752-C08720192261}"/>
                </a:ext>
              </a:extLst>
            </p:cNvPr>
            <p:cNvSpPr/>
            <p:nvPr/>
          </p:nvSpPr>
          <p:spPr>
            <a:xfrm>
              <a:off x="3130081" y="1800277"/>
              <a:ext cx="75963" cy="59230"/>
            </a:xfrm>
            <a:custGeom>
              <a:avLst/>
              <a:gdLst/>
              <a:ahLst/>
              <a:cxnLst/>
              <a:rect l="l" t="t" r="r" b="b"/>
              <a:pathLst>
                <a:path w="2901" h="2262" extrusionOk="0">
                  <a:moveTo>
                    <a:pt x="1" y="0"/>
                  </a:moveTo>
                  <a:lnTo>
                    <a:pt x="2195" y="2261"/>
                  </a:lnTo>
                  <a:lnTo>
                    <a:pt x="2901" y="2261"/>
                  </a:lnTo>
                  <a:lnTo>
                    <a:pt x="2901" y="172"/>
                  </a:lnTo>
                  <a:cubicBezTo>
                    <a:pt x="2901" y="77"/>
                    <a:pt x="2825" y="0"/>
                    <a:pt x="2729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4287;p92">
              <a:extLst>
                <a:ext uri="{FF2B5EF4-FFF2-40B4-BE49-F238E27FC236}">
                  <a16:creationId xmlns:a16="http://schemas.microsoft.com/office/drawing/2014/main" id="{8EBA35B9-0F54-DAF1-7EB8-89B761467EAB}"/>
                </a:ext>
              </a:extLst>
            </p:cNvPr>
            <p:cNvSpPr/>
            <p:nvPr/>
          </p:nvSpPr>
          <p:spPr>
            <a:xfrm>
              <a:off x="3170799" y="1562465"/>
              <a:ext cx="249334" cy="296781"/>
            </a:xfrm>
            <a:custGeom>
              <a:avLst/>
              <a:gdLst/>
              <a:ahLst/>
              <a:cxnLst/>
              <a:rect l="l" t="t" r="r" b="b"/>
              <a:pathLst>
                <a:path w="9522" h="11334" extrusionOk="0">
                  <a:moveTo>
                    <a:pt x="8882" y="0"/>
                  </a:moveTo>
                  <a:lnTo>
                    <a:pt x="8882" y="10685"/>
                  </a:lnTo>
                  <a:lnTo>
                    <a:pt x="1" y="10685"/>
                  </a:lnTo>
                  <a:lnTo>
                    <a:pt x="640" y="11334"/>
                  </a:lnTo>
                  <a:lnTo>
                    <a:pt x="9302" y="11334"/>
                  </a:lnTo>
                  <a:cubicBezTo>
                    <a:pt x="9426" y="11334"/>
                    <a:pt x="9522" y="11238"/>
                    <a:pt x="9522" y="11114"/>
                  </a:cubicBezTo>
                  <a:lnTo>
                    <a:pt x="9522" y="229"/>
                  </a:lnTo>
                  <a:cubicBezTo>
                    <a:pt x="9522" y="105"/>
                    <a:pt x="9426" y="10"/>
                    <a:pt x="9302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4288;p92">
              <a:extLst>
                <a:ext uri="{FF2B5EF4-FFF2-40B4-BE49-F238E27FC236}">
                  <a16:creationId xmlns:a16="http://schemas.microsoft.com/office/drawing/2014/main" id="{EA32246E-DE4D-3FBC-4D86-B1339FE34927}"/>
                </a:ext>
              </a:extLst>
            </p:cNvPr>
            <p:cNvSpPr/>
            <p:nvPr/>
          </p:nvSpPr>
          <p:spPr>
            <a:xfrm>
              <a:off x="3123351" y="1793285"/>
              <a:ext cx="64206" cy="66222"/>
            </a:xfrm>
            <a:custGeom>
              <a:avLst/>
              <a:gdLst/>
              <a:ahLst/>
              <a:cxnLst/>
              <a:rect l="l" t="t" r="r" b="b"/>
              <a:pathLst>
                <a:path w="2452" h="2529" extrusionOk="0">
                  <a:moveTo>
                    <a:pt x="0" y="0"/>
                  </a:moveTo>
                  <a:lnTo>
                    <a:pt x="2452" y="2528"/>
                  </a:lnTo>
                  <a:lnTo>
                    <a:pt x="2452" y="220"/>
                  </a:lnTo>
                  <a:cubicBezTo>
                    <a:pt x="2452" y="96"/>
                    <a:pt x="2347" y="0"/>
                    <a:pt x="222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4289;p92">
              <a:extLst>
                <a:ext uri="{FF2B5EF4-FFF2-40B4-BE49-F238E27FC236}">
                  <a16:creationId xmlns:a16="http://schemas.microsoft.com/office/drawing/2014/main" id="{0AC0464D-4340-B0AE-F417-773666803B13}"/>
                </a:ext>
              </a:extLst>
            </p:cNvPr>
            <p:cNvSpPr/>
            <p:nvPr/>
          </p:nvSpPr>
          <p:spPr>
            <a:xfrm>
              <a:off x="3251998" y="1787787"/>
              <a:ext cx="131658" cy="11024"/>
            </a:xfrm>
            <a:custGeom>
              <a:avLst/>
              <a:gdLst/>
              <a:ahLst/>
              <a:cxnLst/>
              <a:rect l="l" t="t" r="r" b="b"/>
              <a:pathLst>
                <a:path w="5028" h="421" extrusionOk="0">
                  <a:moveTo>
                    <a:pt x="258" y="0"/>
                  </a:moveTo>
                  <a:cubicBezTo>
                    <a:pt x="0" y="20"/>
                    <a:pt x="0" y="401"/>
                    <a:pt x="258" y="420"/>
                  </a:cubicBezTo>
                  <a:lnTo>
                    <a:pt x="4770" y="420"/>
                  </a:lnTo>
                  <a:cubicBezTo>
                    <a:pt x="5028" y="401"/>
                    <a:pt x="5028" y="20"/>
                    <a:pt x="477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4290;p92">
              <a:extLst>
                <a:ext uri="{FF2B5EF4-FFF2-40B4-BE49-F238E27FC236}">
                  <a16:creationId xmlns:a16="http://schemas.microsoft.com/office/drawing/2014/main" id="{BED3F94D-49A2-D83B-C1E9-5AD3E625F422}"/>
                </a:ext>
              </a:extLst>
            </p:cNvPr>
            <p:cNvSpPr/>
            <p:nvPr/>
          </p:nvSpPr>
          <p:spPr>
            <a:xfrm>
              <a:off x="3259304" y="1537432"/>
              <a:ext cx="74234" cy="70516"/>
            </a:xfrm>
            <a:custGeom>
              <a:avLst/>
              <a:gdLst/>
              <a:ahLst/>
              <a:cxnLst/>
              <a:rect l="l" t="t" r="r" b="b"/>
              <a:pathLst>
                <a:path w="2835" h="2693" extrusionOk="0">
                  <a:moveTo>
                    <a:pt x="2549" y="0"/>
                  </a:moveTo>
                  <a:cubicBezTo>
                    <a:pt x="2507" y="0"/>
                    <a:pt x="2462" y="15"/>
                    <a:pt x="2421" y="50"/>
                  </a:cubicBezTo>
                  <a:lnTo>
                    <a:pt x="131" y="2340"/>
                  </a:lnTo>
                  <a:cubicBezTo>
                    <a:pt x="1" y="2461"/>
                    <a:pt x="90" y="2693"/>
                    <a:pt x="273" y="2693"/>
                  </a:cubicBezTo>
                  <a:cubicBezTo>
                    <a:pt x="277" y="2693"/>
                    <a:pt x="280" y="2693"/>
                    <a:pt x="284" y="2693"/>
                  </a:cubicBezTo>
                  <a:cubicBezTo>
                    <a:pt x="332" y="2693"/>
                    <a:pt x="389" y="2674"/>
                    <a:pt x="427" y="2635"/>
                  </a:cubicBezTo>
                  <a:lnTo>
                    <a:pt x="2707" y="346"/>
                  </a:lnTo>
                  <a:cubicBezTo>
                    <a:pt x="2834" y="196"/>
                    <a:pt x="2704" y="0"/>
                    <a:pt x="254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4291;p92">
              <a:extLst>
                <a:ext uri="{FF2B5EF4-FFF2-40B4-BE49-F238E27FC236}">
                  <a16:creationId xmlns:a16="http://schemas.microsoft.com/office/drawing/2014/main" id="{0F9D4A3B-CEFB-5187-C79A-F6E8914243EF}"/>
                </a:ext>
              </a:extLst>
            </p:cNvPr>
            <p:cNvSpPr/>
            <p:nvPr/>
          </p:nvSpPr>
          <p:spPr>
            <a:xfrm>
              <a:off x="3283970" y="1500275"/>
              <a:ext cx="84944" cy="84944"/>
            </a:xfrm>
            <a:custGeom>
              <a:avLst/>
              <a:gdLst/>
              <a:ahLst/>
              <a:cxnLst/>
              <a:rect l="l" t="t" r="r" b="b"/>
              <a:pathLst>
                <a:path w="3244" h="3244" extrusionOk="0">
                  <a:moveTo>
                    <a:pt x="1622" y="0"/>
                  </a:moveTo>
                  <a:cubicBezTo>
                    <a:pt x="725" y="0"/>
                    <a:pt x="0" y="725"/>
                    <a:pt x="0" y="1622"/>
                  </a:cubicBezTo>
                  <a:cubicBezTo>
                    <a:pt x="0" y="2519"/>
                    <a:pt x="725" y="3244"/>
                    <a:pt x="1622" y="3244"/>
                  </a:cubicBezTo>
                  <a:cubicBezTo>
                    <a:pt x="2519" y="3244"/>
                    <a:pt x="3244" y="2519"/>
                    <a:pt x="3244" y="1622"/>
                  </a:cubicBezTo>
                  <a:cubicBezTo>
                    <a:pt x="3244" y="725"/>
                    <a:pt x="2519" y="0"/>
                    <a:pt x="1622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4292;p92">
              <a:extLst>
                <a:ext uri="{FF2B5EF4-FFF2-40B4-BE49-F238E27FC236}">
                  <a16:creationId xmlns:a16="http://schemas.microsoft.com/office/drawing/2014/main" id="{2B32D9A2-8786-5CAB-D8A6-F41A952B5938}"/>
                </a:ext>
              </a:extLst>
            </p:cNvPr>
            <p:cNvSpPr/>
            <p:nvPr/>
          </p:nvSpPr>
          <p:spPr>
            <a:xfrm>
              <a:off x="3185803" y="1633662"/>
              <a:ext cx="171878" cy="19743"/>
            </a:xfrm>
            <a:custGeom>
              <a:avLst/>
              <a:gdLst/>
              <a:ahLst/>
              <a:cxnLst/>
              <a:rect l="l" t="t" r="r" b="b"/>
              <a:pathLst>
                <a:path w="6564" h="754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525"/>
                  </a:lnTo>
                  <a:cubicBezTo>
                    <a:pt x="0" y="649"/>
                    <a:pt x="96" y="754"/>
                    <a:pt x="220" y="754"/>
                  </a:cubicBezTo>
                  <a:lnTo>
                    <a:pt x="6344" y="754"/>
                  </a:lnTo>
                  <a:cubicBezTo>
                    <a:pt x="6468" y="744"/>
                    <a:pt x="6564" y="649"/>
                    <a:pt x="6564" y="525"/>
                  </a:cubicBezTo>
                  <a:lnTo>
                    <a:pt x="6564" y="220"/>
                  </a:lnTo>
                  <a:cubicBezTo>
                    <a:pt x="6564" y="96"/>
                    <a:pt x="6468" y="0"/>
                    <a:pt x="6344" y="0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4293;p92">
              <a:extLst>
                <a:ext uri="{FF2B5EF4-FFF2-40B4-BE49-F238E27FC236}">
                  <a16:creationId xmlns:a16="http://schemas.microsoft.com/office/drawing/2014/main" id="{B5BCA940-76DD-B0B7-5E00-F24D8CC0DF93}"/>
                </a:ext>
              </a:extLst>
            </p:cNvPr>
            <p:cNvSpPr/>
            <p:nvPr/>
          </p:nvSpPr>
          <p:spPr>
            <a:xfrm>
              <a:off x="3179047" y="1674851"/>
              <a:ext cx="186463" cy="10814"/>
            </a:xfrm>
            <a:custGeom>
              <a:avLst/>
              <a:gdLst/>
              <a:ahLst/>
              <a:cxnLst/>
              <a:rect l="l" t="t" r="r" b="b"/>
              <a:pathLst>
                <a:path w="7121" h="413" extrusionOk="0">
                  <a:moveTo>
                    <a:pt x="6849" y="0"/>
                  </a:moveTo>
                  <a:cubicBezTo>
                    <a:pt x="6840" y="0"/>
                    <a:pt x="6831" y="1"/>
                    <a:pt x="6822" y="1"/>
                  </a:cubicBezTo>
                  <a:lnTo>
                    <a:pt x="258" y="1"/>
                  </a:lnTo>
                  <a:cubicBezTo>
                    <a:pt x="1" y="20"/>
                    <a:pt x="1" y="393"/>
                    <a:pt x="258" y="412"/>
                  </a:cubicBezTo>
                  <a:lnTo>
                    <a:pt x="6822" y="412"/>
                  </a:lnTo>
                  <a:cubicBezTo>
                    <a:pt x="6828" y="412"/>
                    <a:pt x="6834" y="412"/>
                    <a:pt x="6840" y="412"/>
                  </a:cubicBezTo>
                  <a:cubicBezTo>
                    <a:pt x="7118" y="412"/>
                    <a:pt x="7121" y="0"/>
                    <a:pt x="6849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4294;p92">
              <a:extLst>
                <a:ext uri="{FF2B5EF4-FFF2-40B4-BE49-F238E27FC236}">
                  <a16:creationId xmlns:a16="http://schemas.microsoft.com/office/drawing/2014/main" id="{D34AD082-ECDA-522C-30EB-B8C7416D2F62}"/>
                </a:ext>
              </a:extLst>
            </p:cNvPr>
            <p:cNvSpPr/>
            <p:nvPr/>
          </p:nvSpPr>
          <p:spPr>
            <a:xfrm>
              <a:off x="3179047" y="1701847"/>
              <a:ext cx="185390" cy="10762"/>
            </a:xfrm>
            <a:custGeom>
              <a:avLst/>
              <a:gdLst/>
              <a:ahLst/>
              <a:cxnLst/>
              <a:rect l="l" t="t" r="r" b="b"/>
              <a:pathLst>
                <a:path w="7080" h="411" extrusionOk="0">
                  <a:moveTo>
                    <a:pt x="258" y="1"/>
                  </a:moveTo>
                  <a:cubicBezTo>
                    <a:pt x="1" y="20"/>
                    <a:pt x="1" y="392"/>
                    <a:pt x="258" y="411"/>
                  </a:cubicBezTo>
                  <a:lnTo>
                    <a:pt x="6822" y="411"/>
                  </a:lnTo>
                  <a:cubicBezTo>
                    <a:pt x="7079" y="392"/>
                    <a:pt x="7079" y="20"/>
                    <a:pt x="682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47"/>
          <p:cNvSpPr txBox="1">
            <a:spLocks noGrp="1"/>
          </p:cNvSpPr>
          <p:nvPr>
            <p:ph type="title" idx="8"/>
          </p:nvPr>
        </p:nvSpPr>
        <p:spPr>
          <a:xfrm>
            <a:off x="5240401" y="2166156"/>
            <a:ext cx="23055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Hadith</a:t>
            </a:r>
            <a:endParaRPr sz="2400" dirty="0"/>
          </a:p>
        </p:txBody>
      </p:sp>
      <p:sp>
        <p:nvSpPr>
          <p:cNvPr id="1225" name="Google Shape;1225;p47"/>
          <p:cNvSpPr txBox="1">
            <a:spLocks noGrp="1"/>
          </p:cNvSpPr>
          <p:nvPr>
            <p:ph type="title"/>
          </p:nvPr>
        </p:nvSpPr>
        <p:spPr>
          <a:xfrm>
            <a:off x="1973943" y="2224078"/>
            <a:ext cx="2190613" cy="5251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Quran</a:t>
            </a:r>
            <a:endParaRPr dirty="0"/>
          </a:p>
        </p:txBody>
      </p:sp>
      <p:sp>
        <p:nvSpPr>
          <p:cNvPr id="1229" name="Google Shape;1229;p47"/>
          <p:cNvSpPr txBox="1">
            <a:spLocks noGrp="1"/>
          </p:cNvSpPr>
          <p:nvPr>
            <p:ph type="title" idx="4"/>
          </p:nvPr>
        </p:nvSpPr>
        <p:spPr>
          <a:xfrm>
            <a:off x="1877236" y="409326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Aql</a:t>
            </a:r>
            <a:endParaRPr sz="2400" dirty="0"/>
          </a:p>
        </p:txBody>
      </p:sp>
      <p:sp>
        <p:nvSpPr>
          <p:cNvPr id="1234" name="Google Shape;1234;p47"/>
          <p:cNvSpPr txBox="1">
            <a:spLocks noGrp="1"/>
          </p:cNvSpPr>
          <p:nvPr>
            <p:ph type="title" idx="13"/>
          </p:nvPr>
        </p:nvSpPr>
        <p:spPr>
          <a:xfrm>
            <a:off x="5359627" y="409326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Consensus</a:t>
            </a:r>
            <a:endParaRPr sz="2400" dirty="0"/>
          </a:p>
        </p:txBody>
      </p:sp>
      <p:grpSp>
        <p:nvGrpSpPr>
          <p:cNvPr id="1236" name="Google Shape;1236;p47"/>
          <p:cNvGrpSpPr/>
          <p:nvPr/>
        </p:nvGrpSpPr>
        <p:grpSpPr>
          <a:xfrm>
            <a:off x="8283361" y="4400690"/>
            <a:ext cx="631493" cy="580908"/>
            <a:chOff x="5211086" y="336940"/>
            <a:chExt cx="631493" cy="580908"/>
          </a:xfrm>
        </p:grpSpPr>
        <p:sp>
          <p:nvSpPr>
            <p:cNvPr id="1237" name="Google Shape;1237;p47"/>
            <p:cNvSpPr/>
            <p:nvPr/>
          </p:nvSpPr>
          <p:spPr>
            <a:xfrm>
              <a:off x="5211086" y="336940"/>
              <a:ext cx="603201" cy="510269"/>
            </a:xfrm>
            <a:custGeom>
              <a:avLst/>
              <a:gdLst/>
              <a:ahLst/>
              <a:cxnLst/>
              <a:rect l="l" t="t" r="r" b="b"/>
              <a:pathLst>
                <a:path w="2707" h="2290" extrusionOk="0">
                  <a:moveTo>
                    <a:pt x="1418" y="1"/>
                  </a:moveTo>
                  <a:cubicBezTo>
                    <a:pt x="608" y="1"/>
                    <a:pt x="0" y="882"/>
                    <a:pt x="418" y="1672"/>
                  </a:cubicBezTo>
                  <a:cubicBezTo>
                    <a:pt x="634" y="2089"/>
                    <a:pt x="1031" y="2289"/>
                    <a:pt x="1427" y="2289"/>
                  </a:cubicBezTo>
                  <a:cubicBezTo>
                    <a:pt x="1889" y="2289"/>
                    <a:pt x="2349" y="2016"/>
                    <a:pt x="2519" y="1494"/>
                  </a:cubicBezTo>
                  <a:cubicBezTo>
                    <a:pt x="2706" y="890"/>
                    <a:pt x="2374" y="252"/>
                    <a:pt x="1770" y="56"/>
                  </a:cubicBezTo>
                  <a:cubicBezTo>
                    <a:pt x="1650" y="18"/>
                    <a:pt x="1532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5455750" y="493141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7" y="1"/>
                  </a:moveTo>
                  <a:cubicBezTo>
                    <a:pt x="96" y="1"/>
                    <a:pt x="1" y="138"/>
                    <a:pt x="60" y="257"/>
                  </a:cubicBezTo>
                  <a:cubicBezTo>
                    <a:pt x="95" y="324"/>
                    <a:pt x="158" y="356"/>
                    <a:pt x="221" y="356"/>
                  </a:cubicBezTo>
                  <a:cubicBezTo>
                    <a:pt x="293" y="356"/>
                    <a:pt x="364" y="313"/>
                    <a:pt x="392" y="231"/>
                  </a:cubicBezTo>
                  <a:cubicBezTo>
                    <a:pt x="417" y="138"/>
                    <a:pt x="366" y="44"/>
                    <a:pt x="272" y="10"/>
                  </a:cubicBezTo>
                  <a:cubicBezTo>
                    <a:pt x="254" y="4"/>
                    <a:pt x="235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5601702" y="540603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7" y="0"/>
                  </a:moveTo>
                  <a:cubicBezTo>
                    <a:pt x="96" y="0"/>
                    <a:pt x="1" y="138"/>
                    <a:pt x="60" y="257"/>
                  </a:cubicBezTo>
                  <a:cubicBezTo>
                    <a:pt x="95" y="324"/>
                    <a:pt x="158" y="356"/>
                    <a:pt x="221" y="356"/>
                  </a:cubicBezTo>
                  <a:cubicBezTo>
                    <a:pt x="293" y="356"/>
                    <a:pt x="364" y="313"/>
                    <a:pt x="392" y="231"/>
                  </a:cubicBezTo>
                  <a:cubicBezTo>
                    <a:pt x="417" y="137"/>
                    <a:pt x="366" y="44"/>
                    <a:pt x="272" y="10"/>
                  </a:cubicBezTo>
                  <a:cubicBezTo>
                    <a:pt x="254" y="3"/>
                    <a:pt x="235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5747876" y="587842"/>
              <a:ext cx="94703" cy="79549"/>
            </a:xfrm>
            <a:custGeom>
              <a:avLst/>
              <a:gdLst/>
              <a:ahLst/>
              <a:cxnLst/>
              <a:rect l="l" t="t" r="r" b="b"/>
              <a:pathLst>
                <a:path w="425" h="357" extrusionOk="0">
                  <a:moveTo>
                    <a:pt x="216" y="1"/>
                  </a:moveTo>
                  <a:cubicBezTo>
                    <a:pt x="95" y="1"/>
                    <a:pt x="1" y="139"/>
                    <a:pt x="67" y="257"/>
                  </a:cubicBezTo>
                  <a:cubicBezTo>
                    <a:pt x="99" y="324"/>
                    <a:pt x="160" y="357"/>
                    <a:pt x="221" y="357"/>
                  </a:cubicBezTo>
                  <a:cubicBezTo>
                    <a:pt x="292" y="357"/>
                    <a:pt x="363" y="314"/>
                    <a:pt x="391" y="232"/>
                  </a:cubicBezTo>
                  <a:cubicBezTo>
                    <a:pt x="425" y="138"/>
                    <a:pt x="374" y="36"/>
                    <a:pt x="272" y="11"/>
                  </a:cubicBezTo>
                  <a:cubicBezTo>
                    <a:pt x="253" y="4"/>
                    <a:pt x="234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5414081" y="618369"/>
              <a:ext cx="96708" cy="79549"/>
            </a:xfrm>
            <a:custGeom>
              <a:avLst/>
              <a:gdLst/>
              <a:ahLst/>
              <a:cxnLst/>
              <a:rect l="l" t="t" r="r" b="b"/>
              <a:pathLst>
                <a:path w="434" h="357" extrusionOk="0">
                  <a:moveTo>
                    <a:pt x="220" y="0"/>
                  </a:moveTo>
                  <a:cubicBezTo>
                    <a:pt x="195" y="0"/>
                    <a:pt x="170" y="6"/>
                    <a:pt x="145" y="18"/>
                  </a:cubicBezTo>
                  <a:cubicBezTo>
                    <a:pt x="0" y="95"/>
                    <a:pt x="17" y="299"/>
                    <a:pt x="170" y="350"/>
                  </a:cubicBezTo>
                  <a:cubicBezTo>
                    <a:pt x="186" y="354"/>
                    <a:pt x="203" y="356"/>
                    <a:pt x="219" y="356"/>
                  </a:cubicBezTo>
                  <a:cubicBezTo>
                    <a:pt x="297" y="356"/>
                    <a:pt x="370" y="308"/>
                    <a:pt x="391" y="231"/>
                  </a:cubicBezTo>
                  <a:cubicBezTo>
                    <a:pt x="433" y="113"/>
                    <a:pt x="333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5561816" y="665609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5" y="1"/>
                  </a:moveTo>
                  <a:cubicBezTo>
                    <a:pt x="90" y="1"/>
                    <a:pt x="1" y="139"/>
                    <a:pt x="60" y="257"/>
                  </a:cubicBezTo>
                  <a:cubicBezTo>
                    <a:pt x="96" y="324"/>
                    <a:pt x="159" y="357"/>
                    <a:pt x="220" y="357"/>
                  </a:cubicBezTo>
                  <a:cubicBezTo>
                    <a:pt x="292" y="357"/>
                    <a:pt x="361" y="314"/>
                    <a:pt x="383" y="232"/>
                  </a:cubicBezTo>
                  <a:cubicBezTo>
                    <a:pt x="417" y="138"/>
                    <a:pt x="366" y="36"/>
                    <a:pt x="273" y="10"/>
                  </a:cubicBezTo>
                  <a:cubicBezTo>
                    <a:pt x="253" y="4"/>
                    <a:pt x="23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5708213" y="713071"/>
              <a:ext cx="94703" cy="79549"/>
            </a:xfrm>
            <a:custGeom>
              <a:avLst/>
              <a:gdLst/>
              <a:ahLst/>
              <a:cxnLst/>
              <a:rect l="l" t="t" r="r" b="b"/>
              <a:pathLst>
                <a:path w="425" h="357" extrusionOk="0">
                  <a:moveTo>
                    <a:pt x="221" y="0"/>
                  </a:moveTo>
                  <a:cubicBezTo>
                    <a:pt x="95" y="0"/>
                    <a:pt x="0" y="138"/>
                    <a:pt x="67" y="257"/>
                  </a:cubicBezTo>
                  <a:cubicBezTo>
                    <a:pt x="98" y="324"/>
                    <a:pt x="159" y="356"/>
                    <a:pt x="221" y="356"/>
                  </a:cubicBezTo>
                  <a:cubicBezTo>
                    <a:pt x="291" y="356"/>
                    <a:pt x="363" y="313"/>
                    <a:pt x="390" y="231"/>
                  </a:cubicBezTo>
                  <a:cubicBezTo>
                    <a:pt x="424" y="138"/>
                    <a:pt x="373" y="36"/>
                    <a:pt x="279" y="10"/>
                  </a:cubicBezTo>
                  <a:cubicBezTo>
                    <a:pt x="260" y="3"/>
                    <a:pt x="240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5374195" y="744489"/>
              <a:ext cx="96485" cy="79326"/>
            </a:xfrm>
            <a:custGeom>
              <a:avLst/>
              <a:gdLst/>
              <a:ahLst/>
              <a:cxnLst/>
              <a:rect l="l" t="t" r="r" b="b"/>
              <a:pathLst>
                <a:path w="433" h="356" extrusionOk="0">
                  <a:moveTo>
                    <a:pt x="227" y="0"/>
                  </a:moveTo>
                  <a:cubicBezTo>
                    <a:pt x="200" y="0"/>
                    <a:pt x="172" y="7"/>
                    <a:pt x="145" y="22"/>
                  </a:cubicBezTo>
                  <a:cubicBezTo>
                    <a:pt x="0" y="90"/>
                    <a:pt x="17" y="294"/>
                    <a:pt x="171" y="345"/>
                  </a:cubicBezTo>
                  <a:cubicBezTo>
                    <a:pt x="189" y="352"/>
                    <a:pt x="207" y="355"/>
                    <a:pt x="225" y="355"/>
                  </a:cubicBezTo>
                  <a:cubicBezTo>
                    <a:pt x="298" y="355"/>
                    <a:pt x="364" y="302"/>
                    <a:pt x="392" y="226"/>
                  </a:cubicBezTo>
                  <a:cubicBezTo>
                    <a:pt x="433" y="110"/>
                    <a:pt x="337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5520370" y="790837"/>
              <a:ext cx="94703" cy="79771"/>
            </a:xfrm>
            <a:custGeom>
              <a:avLst/>
              <a:gdLst/>
              <a:ahLst/>
              <a:cxnLst/>
              <a:rect l="l" t="t" r="r" b="b"/>
              <a:pathLst>
                <a:path w="425" h="358" extrusionOk="0">
                  <a:moveTo>
                    <a:pt x="222" y="0"/>
                  </a:moveTo>
                  <a:cubicBezTo>
                    <a:pt x="96" y="0"/>
                    <a:pt x="1" y="139"/>
                    <a:pt x="68" y="265"/>
                  </a:cubicBezTo>
                  <a:cubicBezTo>
                    <a:pt x="99" y="327"/>
                    <a:pt x="158" y="357"/>
                    <a:pt x="218" y="357"/>
                  </a:cubicBezTo>
                  <a:cubicBezTo>
                    <a:pt x="290" y="357"/>
                    <a:pt x="363" y="314"/>
                    <a:pt x="391" y="231"/>
                  </a:cubicBezTo>
                  <a:cubicBezTo>
                    <a:pt x="425" y="137"/>
                    <a:pt x="374" y="44"/>
                    <a:pt x="280" y="10"/>
                  </a:cubicBezTo>
                  <a:cubicBezTo>
                    <a:pt x="260" y="3"/>
                    <a:pt x="241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5666322" y="838076"/>
              <a:ext cx="94703" cy="79771"/>
            </a:xfrm>
            <a:custGeom>
              <a:avLst/>
              <a:gdLst/>
              <a:ahLst/>
              <a:cxnLst/>
              <a:rect l="l" t="t" r="r" b="b"/>
              <a:pathLst>
                <a:path w="425" h="358" extrusionOk="0">
                  <a:moveTo>
                    <a:pt x="222" y="1"/>
                  </a:moveTo>
                  <a:cubicBezTo>
                    <a:pt x="96" y="1"/>
                    <a:pt x="1" y="140"/>
                    <a:pt x="68" y="266"/>
                  </a:cubicBezTo>
                  <a:cubicBezTo>
                    <a:pt x="99" y="328"/>
                    <a:pt x="160" y="358"/>
                    <a:pt x="221" y="358"/>
                  </a:cubicBezTo>
                  <a:cubicBezTo>
                    <a:pt x="294" y="358"/>
                    <a:pt x="368" y="315"/>
                    <a:pt x="391" y="232"/>
                  </a:cubicBezTo>
                  <a:cubicBezTo>
                    <a:pt x="425" y="138"/>
                    <a:pt x="374" y="44"/>
                    <a:pt x="280" y="10"/>
                  </a:cubicBezTo>
                  <a:cubicBezTo>
                    <a:pt x="260" y="4"/>
                    <a:pt x="241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47"/>
          <p:cNvSpPr/>
          <p:nvPr/>
        </p:nvSpPr>
        <p:spPr>
          <a:xfrm>
            <a:off x="2616137" y="1164974"/>
            <a:ext cx="900000" cy="900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49" name="Google Shape;1249;p47"/>
          <p:cNvSpPr/>
          <p:nvPr/>
        </p:nvSpPr>
        <p:spPr>
          <a:xfrm>
            <a:off x="5950321" y="1212418"/>
            <a:ext cx="900000" cy="900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7"/>
          <p:cNvSpPr/>
          <p:nvPr/>
        </p:nvSpPr>
        <p:spPr>
          <a:xfrm>
            <a:off x="2586918" y="3034126"/>
            <a:ext cx="900000" cy="900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7"/>
          <p:cNvSpPr/>
          <p:nvPr/>
        </p:nvSpPr>
        <p:spPr>
          <a:xfrm>
            <a:off x="6050725" y="3034126"/>
            <a:ext cx="900000" cy="900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7"/>
          <p:cNvSpPr txBox="1">
            <a:spLocks noGrp="1"/>
          </p:cNvSpPr>
          <p:nvPr>
            <p:ph type="title" idx="15"/>
          </p:nvPr>
        </p:nvSpPr>
        <p:spPr>
          <a:xfrm>
            <a:off x="917168" y="391372"/>
            <a:ext cx="7704000" cy="785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The basis of law (usul al-</a:t>
            </a:r>
            <a:r>
              <a:rPr lang="en-US" sz="2400" dirty="0" err="1"/>
              <a:t>fiqh</a:t>
            </a:r>
            <a:r>
              <a:rPr lang="en-US" sz="2400" dirty="0"/>
              <a:t>) for Shi’i school</a:t>
            </a:r>
            <a:endParaRPr sz="2400" dirty="0"/>
          </a:p>
        </p:txBody>
      </p:sp>
      <p:grpSp>
        <p:nvGrpSpPr>
          <p:cNvPr id="1315" name="Google Shape;1315;p47"/>
          <p:cNvGrpSpPr/>
          <p:nvPr/>
        </p:nvGrpSpPr>
        <p:grpSpPr>
          <a:xfrm>
            <a:off x="6180241" y="3085409"/>
            <a:ext cx="640967" cy="729623"/>
            <a:chOff x="4785970" y="3776587"/>
            <a:chExt cx="376739" cy="376739"/>
          </a:xfrm>
        </p:grpSpPr>
        <p:sp>
          <p:nvSpPr>
            <p:cNvPr id="1316" name="Google Shape;1316;p47"/>
            <p:cNvSpPr/>
            <p:nvPr/>
          </p:nvSpPr>
          <p:spPr>
            <a:xfrm>
              <a:off x="4907829" y="3776587"/>
              <a:ext cx="132994" cy="127575"/>
            </a:xfrm>
            <a:custGeom>
              <a:avLst/>
              <a:gdLst/>
              <a:ahLst/>
              <a:cxnLst/>
              <a:rect l="l" t="t" r="r" b="b"/>
              <a:pathLst>
                <a:path w="4933" h="4732" extrusionOk="0">
                  <a:moveTo>
                    <a:pt x="2467" y="1"/>
                  </a:moveTo>
                  <a:cubicBezTo>
                    <a:pt x="2467" y="525"/>
                    <a:pt x="2219" y="1021"/>
                    <a:pt x="1801" y="1335"/>
                  </a:cubicBezTo>
                  <a:lnTo>
                    <a:pt x="791" y="2093"/>
                  </a:lnTo>
                  <a:cubicBezTo>
                    <a:pt x="1" y="2684"/>
                    <a:pt x="152" y="3912"/>
                    <a:pt x="1063" y="4293"/>
                  </a:cubicBezTo>
                  <a:lnTo>
                    <a:pt x="1258" y="4732"/>
                  </a:lnTo>
                  <a:lnTo>
                    <a:pt x="3675" y="4732"/>
                  </a:lnTo>
                  <a:lnTo>
                    <a:pt x="3870" y="4293"/>
                  </a:lnTo>
                  <a:cubicBezTo>
                    <a:pt x="4781" y="3912"/>
                    <a:pt x="4932" y="2684"/>
                    <a:pt x="4143" y="2093"/>
                  </a:cubicBezTo>
                  <a:lnTo>
                    <a:pt x="3133" y="1335"/>
                  </a:lnTo>
                  <a:cubicBezTo>
                    <a:pt x="2714" y="1021"/>
                    <a:pt x="2467" y="525"/>
                    <a:pt x="2467" y="1"/>
                  </a:cubicBez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4974312" y="3776587"/>
              <a:ext cx="66456" cy="127575"/>
            </a:xfrm>
            <a:custGeom>
              <a:avLst/>
              <a:gdLst/>
              <a:ahLst/>
              <a:cxnLst/>
              <a:rect l="l" t="t" r="r" b="b"/>
              <a:pathLst>
                <a:path w="2465" h="4732" extrusionOk="0">
                  <a:moveTo>
                    <a:pt x="1" y="1"/>
                  </a:moveTo>
                  <a:lnTo>
                    <a:pt x="1" y="4732"/>
                  </a:lnTo>
                  <a:lnTo>
                    <a:pt x="1206" y="4732"/>
                  </a:lnTo>
                  <a:lnTo>
                    <a:pt x="1404" y="4293"/>
                  </a:lnTo>
                  <a:cubicBezTo>
                    <a:pt x="2313" y="3912"/>
                    <a:pt x="2464" y="2684"/>
                    <a:pt x="1674" y="2093"/>
                  </a:cubicBezTo>
                  <a:lnTo>
                    <a:pt x="667" y="1335"/>
                  </a:lnTo>
                  <a:cubicBezTo>
                    <a:pt x="248" y="1021"/>
                    <a:pt x="1" y="525"/>
                    <a:pt x="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4896020" y="3944521"/>
              <a:ext cx="156611" cy="166154"/>
            </a:xfrm>
            <a:custGeom>
              <a:avLst/>
              <a:gdLst/>
              <a:ahLst/>
              <a:cxnLst/>
              <a:rect l="l" t="t" r="r" b="b"/>
              <a:pathLst>
                <a:path w="5809" h="6163" extrusionOk="0">
                  <a:moveTo>
                    <a:pt x="1" y="1"/>
                  </a:moveTo>
                  <a:lnTo>
                    <a:pt x="1" y="6163"/>
                  </a:lnTo>
                  <a:lnTo>
                    <a:pt x="5809" y="6163"/>
                  </a:lnTo>
                  <a:lnTo>
                    <a:pt x="5809" y="1"/>
                  </a:lnTo>
                  <a:close/>
                </a:path>
              </a:pathLst>
            </a:custGeom>
            <a:solidFill>
              <a:srgbClr val="BC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4974312" y="3944521"/>
              <a:ext cx="78319" cy="166154"/>
            </a:xfrm>
            <a:custGeom>
              <a:avLst/>
              <a:gdLst/>
              <a:ahLst/>
              <a:cxnLst/>
              <a:rect l="l" t="t" r="r" b="b"/>
              <a:pathLst>
                <a:path w="2905" h="6163" extrusionOk="0">
                  <a:moveTo>
                    <a:pt x="1" y="1"/>
                  </a:moveTo>
                  <a:lnTo>
                    <a:pt x="1" y="6163"/>
                  </a:lnTo>
                  <a:lnTo>
                    <a:pt x="2905" y="6163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4935139" y="3944521"/>
              <a:ext cx="78319" cy="166154"/>
            </a:xfrm>
            <a:custGeom>
              <a:avLst/>
              <a:gdLst/>
              <a:ahLst/>
              <a:cxnLst/>
              <a:rect l="l" t="t" r="r" b="b"/>
              <a:pathLst>
                <a:path w="2905" h="6163" extrusionOk="0">
                  <a:moveTo>
                    <a:pt x="0" y="1"/>
                  </a:moveTo>
                  <a:lnTo>
                    <a:pt x="0" y="6163"/>
                  </a:lnTo>
                  <a:lnTo>
                    <a:pt x="2904" y="6163"/>
                  </a:lnTo>
                  <a:lnTo>
                    <a:pt x="2904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4974312" y="3944521"/>
              <a:ext cx="39146" cy="166154"/>
            </a:xfrm>
            <a:custGeom>
              <a:avLst/>
              <a:gdLst/>
              <a:ahLst/>
              <a:cxnLst/>
              <a:rect l="l" t="t" r="r" b="b"/>
              <a:pathLst>
                <a:path w="1452" h="6163" extrusionOk="0">
                  <a:moveTo>
                    <a:pt x="1" y="1"/>
                  </a:moveTo>
                  <a:lnTo>
                    <a:pt x="1" y="6163"/>
                  </a:lnTo>
                  <a:lnTo>
                    <a:pt x="1451" y="6163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4896020" y="3892327"/>
              <a:ext cx="156611" cy="52222"/>
            </a:xfrm>
            <a:custGeom>
              <a:avLst/>
              <a:gdLst/>
              <a:ahLst/>
              <a:cxnLst/>
              <a:rect l="l" t="t" r="r" b="b"/>
              <a:pathLst>
                <a:path w="5809" h="1937" extrusionOk="0">
                  <a:moveTo>
                    <a:pt x="969" y="0"/>
                  </a:moveTo>
                  <a:cubicBezTo>
                    <a:pt x="434" y="0"/>
                    <a:pt x="1" y="434"/>
                    <a:pt x="1" y="969"/>
                  </a:cubicBezTo>
                  <a:lnTo>
                    <a:pt x="1" y="1937"/>
                  </a:lnTo>
                  <a:lnTo>
                    <a:pt x="5809" y="1937"/>
                  </a:lnTo>
                  <a:lnTo>
                    <a:pt x="5809" y="969"/>
                  </a:lnTo>
                  <a:cubicBezTo>
                    <a:pt x="5809" y="434"/>
                    <a:pt x="5375" y="0"/>
                    <a:pt x="4841" y="0"/>
                  </a:cubicBez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5101671" y="3948404"/>
              <a:ext cx="42866" cy="34724"/>
            </a:xfrm>
            <a:custGeom>
              <a:avLst/>
              <a:gdLst/>
              <a:ahLst/>
              <a:cxnLst/>
              <a:rect l="l" t="t" r="r" b="b"/>
              <a:pathLst>
                <a:path w="1590" h="1288" extrusionOk="0">
                  <a:moveTo>
                    <a:pt x="1278" y="0"/>
                  </a:moveTo>
                  <a:lnTo>
                    <a:pt x="0" y="530"/>
                  </a:lnTo>
                  <a:lnTo>
                    <a:pt x="315" y="1288"/>
                  </a:lnTo>
                  <a:lnTo>
                    <a:pt x="1590" y="758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4869869" y="4101186"/>
              <a:ext cx="208859" cy="52141"/>
            </a:xfrm>
            <a:custGeom>
              <a:avLst/>
              <a:gdLst/>
              <a:ahLst/>
              <a:cxnLst/>
              <a:rect l="l" t="t" r="r" b="b"/>
              <a:pathLst>
                <a:path w="7747" h="1934" extrusionOk="0">
                  <a:moveTo>
                    <a:pt x="966" y="0"/>
                  </a:moveTo>
                  <a:cubicBezTo>
                    <a:pt x="433" y="0"/>
                    <a:pt x="0" y="435"/>
                    <a:pt x="0" y="966"/>
                  </a:cubicBezTo>
                  <a:lnTo>
                    <a:pt x="0" y="1934"/>
                  </a:lnTo>
                  <a:lnTo>
                    <a:pt x="7747" y="1934"/>
                  </a:lnTo>
                  <a:lnTo>
                    <a:pt x="7747" y="966"/>
                  </a:lnTo>
                  <a:cubicBezTo>
                    <a:pt x="7747" y="433"/>
                    <a:pt x="7313" y="0"/>
                    <a:pt x="6779" y="0"/>
                  </a:cubicBezTo>
                  <a:lnTo>
                    <a:pt x="971" y="0"/>
                  </a:lnTo>
                  <a:cubicBezTo>
                    <a:pt x="969" y="0"/>
                    <a:pt x="968" y="0"/>
                    <a:pt x="966" y="0"/>
                  </a:cubicBez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4974312" y="3892327"/>
              <a:ext cx="78319" cy="52222"/>
            </a:xfrm>
            <a:custGeom>
              <a:avLst/>
              <a:gdLst/>
              <a:ahLst/>
              <a:cxnLst/>
              <a:rect l="l" t="t" r="r" b="b"/>
              <a:pathLst>
                <a:path w="2905" h="1937" extrusionOk="0">
                  <a:moveTo>
                    <a:pt x="1" y="0"/>
                  </a:moveTo>
                  <a:lnTo>
                    <a:pt x="1" y="1937"/>
                  </a:lnTo>
                  <a:lnTo>
                    <a:pt x="2905" y="1937"/>
                  </a:lnTo>
                  <a:lnTo>
                    <a:pt x="2905" y="969"/>
                  </a:lnTo>
                  <a:cubicBezTo>
                    <a:pt x="2905" y="434"/>
                    <a:pt x="2471" y="0"/>
                    <a:pt x="1937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4974312" y="4101105"/>
              <a:ext cx="104416" cy="52222"/>
            </a:xfrm>
            <a:custGeom>
              <a:avLst/>
              <a:gdLst/>
              <a:ahLst/>
              <a:cxnLst/>
              <a:rect l="l" t="t" r="r" b="b"/>
              <a:pathLst>
                <a:path w="3873" h="1937" extrusionOk="0">
                  <a:moveTo>
                    <a:pt x="1" y="1"/>
                  </a:moveTo>
                  <a:lnTo>
                    <a:pt x="1" y="1937"/>
                  </a:lnTo>
                  <a:lnTo>
                    <a:pt x="3873" y="1937"/>
                  </a:lnTo>
                  <a:lnTo>
                    <a:pt x="3873" y="969"/>
                  </a:lnTo>
                  <a:cubicBezTo>
                    <a:pt x="3873" y="436"/>
                    <a:pt x="3439" y="1"/>
                    <a:pt x="2905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5101725" y="4062606"/>
              <a:ext cx="42893" cy="34671"/>
            </a:xfrm>
            <a:custGeom>
              <a:avLst/>
              <a:gdLst/>
              <a:ahLst/>
              <a:cxnLst/>
              <a:rect l="l" t="t" r="r" b="b"/>
              <a:pathLst>
                <a:path w="1591" h="1286" extrusionOk="0">
                  <a:moveTo>
                    <a:pt x="315" y="0"/>
                  </a:moveTo>
                  <a:lnTo>
                    <a:pt x="1" y="758"/>
                  </a:lnTo>
                  <a:lnTo>
                    <a:pt x="1276" y="1285"/>
                  </a:lnTo>
                  <a:lnTo>
                    <a:pt x="1590" y="53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5115744" y="4011813"/>
              <a:ext cx="46964" cy="22107"/>
            </a:xfrm>
            <a:custGeom>
              <a:avLst/>
              <a:gdLst/>
              <a:ahLst/>
              <a:cxnLst/>
              <a:rect l="l" t="t" r="r" b="b"/>
              <a:pathLst>
                <a:path w="1742" h="820" extrusionOk="0">
                  <a:moveTo>
                    <a:pt x="1" y="0"/>
                  </a:moveTo>
                  <a:lnTo>
                    <a:pt x="1" y="820"/>
                  </a:lnTo>
                  <a:lnTo>
                    <a:pt x="1741" y="820"/>
                  </a:lnTo>
                  <a:lnTo>
                    <a:pt x="1741" y="0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4874938" y="3933522"/>
              <a:ext cx="198722" cy="22107"/>
            </a:xfrm>
            <a:custGeom>
              <a:avLst/>
              <a:gdLst/>
              <a:ahLst/>
              <a:cxnLst/>
              <a:rect l="l" t="t" r="r" b="b"/>
              <a:pathLst>
                <a:path w="7371" h="820" extrusionOk="0">
                  <a:moveTo>
                    <a:pt x="0" y="0"/>
                  </a:moveTo>
                  <a:lnTo>
                    <a:pt x="0" y="819"/>
                  </a:lnTo>
                  <a:lnTo>
                    <a:pt x="7371" y="819"/>
                  </a:lnTo>
                  <a:lnTo>
                    <a:pt x="7371" y="0"/>
                  </a:lnTo>
                  <a:close/>
                </a:path>
              </a:pathLst>
            </a:custGeom>
            <a:solidFill>
              <a:srgbClr val="C67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4974312" y="3933522"/>
              <a:ext cx="99348" cy="22107"/>
            </a:xfrm>
            <a:custGeom>
              <a:avLst/>
              <a:gdLst/>
              <a:ahLst/>
              <a:cxnLst/>
              <a:rect l="l" t="t" r="r" b="b"/>
              <a:pathLst>
                <a:path w="3685" h="820" extrusionOk="0">
                  <a:moveTo>
                    <a:pt x="1" y="0"/>
                  </a:moveTo>
                  <a:lnTo>
                    <a:pt x="1" y="819"/>
                  </a:lnTo>
                  <a:lnTo>
                    <a:pt x="3685" y="81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4804248" y="3948538"/>
              <a:ext cx="42866" cy="34644"/>
            </a:xfrm>
            <a:custGeom>
              <a:avLst/>
              <a:gdLst/>
              <a:ahLst/>
              <a:cxnLst/>
              <a:rect l="l" t="t" r="r" b="b"/>
              <a:pathLst>
                <a:path w="1590" h="1285" extrusionOk="0">
                  <a:moveTo>
                    <a:pt x="312" y="0"/>
                  </a:moveTo>
                  <a:lnTo>
                    <a:pt x="0" y="758"/>
                  </a:lnTo>
                  <a:lnTo>
                    <a:pt x="1275" y="1285"/>
                  </a:lnTo>
                  <a:lnTo>
                    <a:pt x="1590" y="53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4804302" y="4062525"/>
              <a:ext cx="42893" cy="34671"/>
            </a:xfrm>
            <a:custGeom>
              <a:avLst/>
              <a:gdLst/>
              <a:ahLst/>
              <a:cxnLst/>
              <a:rect l="l" t="t" r="r" b="b"/>
              <a:pathLst>
                <a:path w="1591" h="1286" extrusionOk="0">
                  <a:moveTo>
                    <a:pt x="1276" y="1"/>
                  </a:moveTo>
                  <a:lnTo>
                    <a:pt x="1" y="530"/>
                  </a:lnTo>
                  <a:lnTo>
                    <a:pt x="313" y="1286"/>
                  </a:lnTo>
                  <a:lnTo>
                    <a:pt x="1590" y="758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4785970" y="4011813"/>
              <a:ext cx="46937" cy="22107"/>
            </a:xfrm>
            <a:custGeom>
              <a:avLst/>
              <a:gdLst/>
              <a:ahLst/>
              <a:cxnLst/>
              <a:rect l="l" t="t" r="r" b="b"/>
              <a:pathLst>
                <a:path w="1741" h="820" extrusionOk="0">
                  <a:moveTo>
                    <a:pt x="0" y="0"/>
                  </a:moveTo>
                  <a:lnTo>
                    <a:pt x="0" y="820"/>
                  </a:lnTo>
                  <a:lnTo>
                    <a:pt x="1740" y="82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5101671" y="3948404"/>
              <a:ext cx="42866" cy="34724"/>
            </a:xfrm>
            <a:custGeom>
              <a:avLst/>
              <a:gdLst/>
              <a:ahLst/>
              <a:cxnLst/>
              <a:rect l="l" t="t" r="r" b="b"/>
              <a:pathLst>
                <a:path w="1590" h="1288" extrusionOk="0">
                  <a:moveTo>
                    <a:pt x="1278" y="0"/>
                  </a:moveTo>
                  <a:lnTo>
                    <a:pt x="0" y="530"/>
                  </a:lnTo>
                  <a:lnTo>
                    <a:pt x="315" y="1288"/>
                  </a:lnTo>
                  <a:lnTo>
                    <a:pt x="1590" y="758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5101725" y="4062606"/>
              <a:ext cx="42893" cy="34671"/>
            </a:xfrm>
            <a:custGeom>
              <a:avLst/>
              <a:gdLst/>
              <a:ahLst/>
              <a:cxnLst/>
              <a:rect l="l" t="t" r="r" b="b"/>
              <a:pathLst>
                <a:path w="1591" h="1286" extrusionOk="0">
                  <a:moveTo>
                    <a:pt x="315" y="0"/>
                  </a:moveTo>
                  <a:lnTo>
                    <a:pt x="1" y="758"/>
                  </a:lnTo>
                  <a:lnTo>
                    <a:pt x="1276" y="1285"/>
                  </a:lnTo>
                  <a:lnTo>
                    <a:pt x="1590" y="53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5115744" y="4011813"/>
              <a:ext cx="46964" cy="22107"/>
            </a:xfrm>
            <a:custGeom>
              <a:avLst/>
              <a:gdLst/>
              <a:ahLst/>
              <a:cxnLst/>
              <a:rect l="l" t="t" r="r" b="b"/>
              <a:pathLst>
                <a:path w="1742" h="820" extrusionOk="0">
                  <a:moveTo>
                    <a:pt x="1" y="0"/>
                  </a:moveTo>
                  <a:lnTo>
                    <a:pt x="1" y="820"/>
                  </a:lnTo>
                  <a:lnTo>
                    <a:pt x="1741" y="820"/>
                  </a:lnTo>
                  <a:lnTo>
                    <a:pt x="1741" y="0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232;p77">
            <a:extLst>
              <a:ext uri="{FF2B5EF4-FFF2-40B4-BE49-F238E27FC236}">
                <a16:creationId xmlns:a16="http://schemas.microsoft.com/office/drawing/2014/main" id="{E82A9310-9FCD-AD51-ADAB-1E284B1B3E00}"/>
              </a:ext>
            </a:extLst>
          </p:cNvPr>
          <p:cNvGrpSpPr/>
          <p:nvPr/>
        </p:nvGrpSpPr>
        <p:grpSpPr>
          <a:xfrm>
            <a:off x="2796827" y="1277216"/>
            <a:ext cx="544844" cy="687371"/>
            <a:chOff x="827550" y="2359425"/>
            <a:chExt cx="1558525" cy="2032925"/>
          </a:xfrm>
        </p:grpSpPr>
        <p:sp>
          <p:nvSpPr>
            <p:cNvPr id="47" name="Google Shape;4233;p77">
              <a:extLst>
                <a:ext uri="{FF2B5EF4-FFF2-40B4-BE49-F238E27FC236}">
                  <a16:creationId xmlns:a16="http://schemas.microsoft.com/office/drawing/2014/main" id="{6CA1F838-0CE8-CE44-E6C7-E04E375CB07D}"/>
                </a:ext>
              </a:extLst>
            </p:cNvPr>
            <p:cNvSpPr/>
            <p:nvPr/>
          </p:nvSpPr>
          <p:spPr>
            <a:xfrm>
              <a:off x="827550" y="2359425"/>
              <a:ext cx="1558525" cy="2032525"/>
            </a:xfrm>
            <a:custGeom>
              <a:avLst/>
              <a:gdLst/>
              <a:ahLst/>
              <a:cxnLst/>
              <a:rect l="l" t="t" r="r" b="b"/>
              <a:pathLst>
                <a:path w="62341" h="81301" extrusionOk="0">
                  <a:moveTo>
                    <a:pt x="2915" y="2306"/>
                  </a:moveTo>
                  <a:lnTo>
                    <a:pt x="1827" y="2996"/>
                  </a:lnTo>
                  <a:lnTo>
                    <a:pt x="1827" y="2996"/>
                  </a:lnTo>
                  <a:cubicBezTo>
                    <a:pt x="1826" y="3006"/>
                    <a:pt x="1826" y="3011"/>
                    <a:pt x="1826" y="3011"/>
                  </a:cubicBezTo>
                  <a:lnTo>
                    <a:pt x="2915" y="2306"/>
                  </a:lnTo>
                  <a:close/>
                  <a:moveTo>
                    <a:pt x="4853" y="1"/>
                  </a:moveTo>
                  <a:cubicBezTo>
                    <a:pt x="1698" y="545"/>
                    <a:pt x="1" y="3027"/>
                    <a:pt x="1" y="3027"/>
                  </a:cubicBezTo>
                  <a:lnTo>
                    <a:pt x="17" y="3572"/>
                  </a:lnTo>
                  <a:lnTo>
                    <a:pt x="1" y="3572"/>
                  </a:lnTo>
                  <a:lnTo>
                    <a:pt x="1" y="78690"/>
                  </a:lnTo>
                  <a:cubicBezTo>
                    <a:pt x="1" y="79827"/>
                    <a:pt x="737" y="80836"/>
                    <a:pt x="1826" y="81188"/>
                  </a:cubicBezTo>
                  <a:lnTo>
                    <a:pt x="1826" y="3572"/>
                  </a:lnTo>
                  <a:lnTo>
                    <a:pt x="55807" y="3572"/>
                  </a:lnTo>
                  <a:cubicBezTo>
                    <a:pt x="56431" y="3572"/>
                    <a:pt x="56928" y="4068"/>
                    <a:pt x="56928" y="4692"/>
                  </a:cubicBezTo>
                  <a:lnTo>
                    <a:pt x="56928" y="80115"/>
                  </a:lnTo>
                  <a:cubicBezTo>
                    <a:pt x="56928" y="80708"/>
                    <a:pt x="56495" y="81204"/>
                    <a:pt x="55903" y="81300"/>
                  </a:cubicBezTo>
                  <a:lnTo>
                    <a:pt x="56303" y="81300"/>
                  </a:lnTo>
                  <a:cubicBezTo>
                    <a:pt x="56960" y="81300"/>
                    <a:pt x="57488" y="80772"/>
                    <a:pt x="57504" y="80115"/>
                  </a:cubicBezTo>
                  <a:lnTo>
                    <a:pt x="57504" y="4404"/>
                  </a:lnTo>
                  <a:cubicBezTo>
                    <a:pt x="57504" y="3652"/>
                    <a:pt x="56880" y="3027"/>
                    <a:pt x="56127" y="3027"/>
                  </a:cubicBezTo>
                  <a:lnTo>
                    <a:pt x="1778" y="3027"/>
                  </a:lnTo>
                  <a:lnTo>
                    <a:pt x="1827" y="2996"/>
                  </a:lnTo>
                  <a:lnTo>
                    <a:pt x="1827" y="2996"/>
                  </a:lnTo>
                  <a:cubicBezTo>
                    <a:pt x="1837" y="2827"/>
                    <a:pt x="2035" y="1257"/>
                    <a:pt x="5669" y="545"/>
                  </a:cubicBezTo>
                  <a:lnTo>
                    <a:pt x="61780" y="545"/>
                  </a:lnTo>
                  <a:lnTo>
                    <a:pt x="61780" y="78274"/>
                  </a:lnTo>
                  <a:lnTo>
                    <a:pt x="62340" y="78274"/>
                  </a:lnTo>
                  <a:lnTo>
                    <a:pt x="62340" y="849"/>
                  </a:lnTo>
                  <a:cubicBezTo>
                    <a:pt x="62340" y="385"/>
                    <a:pt x="61972" y="1"/>
                    <a:pt x="61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8" name="Google Shape;4234;p77">
              <a:extLst>
                <a:ext uri="{FF2B5EF4-FFF2-40B4-BE49-F238E27FC236}">
                  <a16:creationId xmlns:a16="http://schemas.microsoft.com/office/drawing/2014/main" id="{3922E0FC-3EBB-2B80-B91D-87EE7BD53CA8}"/>
                </a:ext>
              </a:extLst>
            </p:cNvPr>
            <p:cNvSpPr/>
            <p:nvPr/>
          </p:nvSpPr>
          <p:spPr>
            <a:xfrm>
              <a:off x="871975" y="2373050"/>
              <a:ext cx="1500075" cy="2004475"/>
            </a:xfrm>
            <a:custGeom>
              <a:avLst/>
              <a:gdLst/>
              <a:ahLst/>
              <a:cxnLst/>
              <a:rect l="l" t="t" r="r" b="b"/>
              <a:pathLst>
                <a:path w="60003" h="80179" extrusionOk="0">
                  <a:moveTo>
                    <a:pt x="58529" y="240"/>
                  </a:moveTo>
                  <a:lnTo>
                    <a:pt x="58529" y="528"/>
                  </a:lnTo>
                  <a:lnTo>
                    <a:pt x="58497" y="8967"/>
                  </a:lnTo>
                  <a:lnTo>
                    <a:pt x="58449" y="17423"/>
                  </a:lnTo>
                  <a:cubicBezTo>
                    <a:pt x="58417" y="20241"/>
                    <a:pt x="58417" y="23059"/>
                    <a:pt x="58369" y="25878"/>
                  </a:cubicBezTo>
                  <a:cubicBezTo>
                    <a:pt x="58337" y="28696"/>
                    <a:pt x="58305" y="31514"/>
                    <a:pt x="58257" y="34333"/>
                  </a:cubicBezTo>
                  <a:cubicBezTo>
                    <a:pt x="58209" y="31514"/>
                    <a:pt x="58193" y="28696"/>
                    <a:pt x="58161" y="25878"/>
                  </a:cubicBezTo>
                  <a:cubicBezTo>
                    <a:pt x="58129" y="23059"/>
                    <a:pt x="58113" y="20241"/>
                    <a:pt x="58081" y="17423"/>
                  </a:cubicBezTo>
                  <a:lnTo>
                    <a:pt x="58033" y="8967"/>
                  </a:lnTo>
                  <a:lnTo>
                    <a:pt x="58001" y="785"/>
                  </a:lnTo>
                  <a:lnTo>
                    <a:pt x="38529" y="785"/>
                  </a:lnTo>
                  <a:lnTo>
                    <a:pt x="31963" y="753"/>
                  </a:lnTo>
                  <a:lnTo>
                    <a:pt x="18817" y="673"/>
                  </a:lnTo>
                  <a:cubicBezTo>
                    <a:pt x="16607" y="657"/>
                    <a:pt x="14429" y="625"/>
                    <a:pt x="12235" y="609"/>
                  </a:cubicBezTo>
                  <a:cubicBezTo>
                    <a:pt x="10041" y="577"/>
                    <a:pt x="7847" y="561"/>
                    <a:pt x="5654" y="512"/>
                  </a:cubicBezTo>
                  <a:cubicBezTo>
                    <a:pt x="7863" y="480"/>
                    <a:pt x="10041" y="464"/>
                    <a:pt x="12235" y="432"/>
                  </a:cubicBezTo>
                  <a:cubicBezTo>
                    <a:pt x="14429" y="416"/>
                    <a:pt x="16623" y="384"/>
                    <a:pt x="18817" y="368"/>
                  </a:cubicBezTo>
                  <a:lnTo>
                    <a:pt x="31963" y="272"/>
                  </a:lnTo>
                  <a:lnTo>
                    <a:pt x="38529" y="256"/>
                  </a:lnTo>
                  <a:lnTo>
                    <a:pt x="45110" y="240"/>
                  </a:lnTo>
                  <a:close/>
                  <a:moveTo>
                    <a:pt x="3892" y="0"/>
                  </a:moveTo>
                  <a:lnTo>
                    <a:pt x="1971" y="1233"/>
                  </a:lnTo>
                  <a:cubicBezTo>
                    <a:pt x="6470" y="1169"/>
                    <a:pt x="10986" y="1153"/>
                    <a:pt x="15470" y="1105"/>
                  </a:cubicBezTo>
                  <a:lnTo>
                    <a:pt x="29289" y="1041"/>
                  </a:lnTo>
                  <a:cubicBezTo>
                    <a:pt x="33901" y="1009"/>
                    <a:pt x="38497" y="993"/>
                    <a:pt x="43125" y="993"/>
                  </a:cubicBezTo>
                  <a:lnTo>
                    <a:pt x="56944" y="961"/>
                  </a:lnTo>
                  <a:lnTo>
                    <a:pt x="57200" y="961"/>
                  </a:lnTo>
                  <a:lnTo>
                    <a:pt x="57200" y="1233"/>
                  </a:lnTo>
                  <a:lnTo>
                    <a:pt x="57216" y="10184"/>
                  </a:lnTo>
                  <a:lnTo>
                    <a:pt x="57200" y="19136"/>
                  </a:lnTo>
                  <a:lnTo>
                    <a:pt x="57168" y="37039"/>
                  </a:lnTo>
                  <a:lnTo>
                    <a:pt x="57104" y="51675"/>
                  </a:lnTo>
                  <a:lnTo>
                    <a:pt x="57088" y="54942"/>
                  </a:lnTo>
                  <a:lnTo>
                    <a:pt x="57024" y="63893"/>
                  </a:lnTo>
                  <a:lnTo>
                    <a:pt x="56944" y="72845"/>
                  </a:lnTo>
                  <a:lnTo>
                    <a:pt x="56848" y="63893"/>
                  </a:lnTo>
                  <a:lnTo>
                    <a:pt x="56784" y="54942"/>
                  </a:lnTo>
                  <a:lnTo>
                    <a:pt x="56768" y="51755"/>
                  </a:lnTo>
                  <a:lnTo>
                    <a:pt x="56704" y="37039"/>
                  </a:lnTo>
                  <a:lnTo>
                    <a:pt x="56672" y="19136"/>
                  </a:lnTo>
                  <a:lnTo>
                    <a:pt x="56672" y="10184"/>
                  </a:lnTo>
                  <a:lnTo>
                    <a:pt x="56672" y="1489"/>
                  </a:lnTo>
                  <a:lnTo>
                    <a:pt x="43125" y="1473"/>
                  </a:lnTo>
                  <a:cubicBezTo>
                    <a:pt x="38513" y="1473"/>
                    <a:pt x="33917" y="1441"/>
                    <a:pt x="29289" y="1425"/>
                  </a:cubicBezTo>
                  <a:lnTo>
                    <a:pt x="15470" y="1345"/>
                  </a:lnTo>
                  <a:cubicBezTo>
                    <a:pt x="10970" y="1313"/>
                    <a:pt x="6470" y="1281"/>
                    <a:pt x="1971" y="1233"/>
                  </a:cubicBezTo>
                  <a:lnTo>
                    <a:pt x="1138" y="1761"/>
                  </a:lnTo>
                  <a:lnTo>
                    <a:pt x="1" y="2498"/>
                  </a:lnTo>
                  <a:lnTo>
                    <a:pt x="54350" y="2498"/>
                  </a:lnTo>
                  <a:cubicBezTo>
                    <a:pt x="55103" y="2498"/>
                    <a:pt x="55711" y="3107"/>
                    <a:pt x="55711" y="3859"/>
                  </a:cubicBezTo>
                  <a:lnTo>
                    <a:pt x="55711" y="79586"/>
                  </a:lnTo>
                  <a:cubicBezTo>
                    <a:pt x="55711" y="79794"/>
                    <a:pt x="55663" y="79986"/>
                    <a:pt x="55567" y="80179"/>
                  </a:cubicBezTo>
                  <a:lnTo>
                    <a:pt x="60003" y="77745"/>
                  </a:lnTo>
                  <a:lnTo>
                    <a:pt x="600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9" name="Google Shape;4235;p77">
              <a:extLst>
                <a:ext uri="{FF2B5EF4-FFF2-40B4-BE49-F238E27FC236}">
                  <a16:creationId xmlns:a16="http://schemas.microsoft.com/office/drawing/2014/main" id="{D80C0640-A177-A994-5C76-6CC2ACFE523B}"/>
                </a:ext>
              </a:extLst>
            </p:cNvPr>
            <p:cNvSpPr/>
            <p:nvPr/>
          </p:nvSpPr>
          <p:spPr>
            <a:xfrm>
              <a:off x="873200" y="3188525"/>
              <a:ext cx="1377550" cy="1203825"/>
            </a:xfrm>
            <a:custGeom>
              <a:avLst/>
              <a:gdLst/>
              <a:ahLst/>
              <a:cxnLst/>
              <a:rect l="l" t="t" r="r" b="b"/>
              <a:pathLst>
                <a:path w="55102" h="48153" extrusionOk="0">
                  <a:moveTo>
                    <a:pt x="0" y="0"/>
                  </a:moveTo>
                  <a:lnTo>
                    <a:pt x="0" y="48152"/>
                  </a:lnTo>
                  <a:lnTo>
                    <a:pt x="53901" y="48152"/>
                  </a:lnTo>
                  <a:cubicBezTo>
                    <a:pt x="53949" y="48152"/>
                    <a:pt x="54013" y="48136"/>
                    <a:pt x="54077" y="48136"/>
                  </a:cubicBezTo>
                  <a:cubicBezTo>
                    <a:pt x="54669" y="48040"/>
                    <a:pt x="55102" y="47544"/>
                    <a:pt x="55102" y="46951"/>
                  </a:cubicBezTo>
                  <a:lnTo>
                    <a:pt x="55102" y="19488"/>
                  </a:lnTo>
                  <a:cubicBezTo>
                    <a:pt x="53997" y="19696"/>
                    <a:pt x="52892" y="19905"/>
                    <a:pt x="51771" y="20065"/>
                  </a:cubicBezTo>
                  <a:lnTo>
                    <a:pt x="51771" y="45478"/>
                  </a:lnTo>
                  <a:lnTo>
                    <a:pt x="3395" y="45478"/>
                  </a:lnTo>
                  <a:lnTo>
                    <a:pt x="3395" y="3939"/>
                  </a:lnTo>
                  <a:cubicBezTo>
                    <a:pt x="2210" y="2658"/>
                    <a:pt x="1089" y="134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0" name="Google Shape;4236;p77">
              <a:extLst>
                <a:ext uri="{FF2B5EF4-FFF2-40B4-BE49-F238E27FC236}">
                  <a16:creationId xmlns:a16="http://schemas.microsoft.com/office/drawing/2014/main" id="{54AD1A82-94CA-0B33-F83E-2CD682E811B7}"/>
                </a:ext>
              </a:extLst>
            </p:cNvPr>
            <p:cNvSpPr/>
            <p:nvPr/>
          </p:nvSpPr>
          <p:spPr>
            <a:xfrm>
              <a:off x="1769525" y="3698950"/>
              <a:ext cx="47275" cy="93300"/>
            </a:xfrm>
            <a:custGeom>
              <a:avLst/>
              <a:gdLst/>
              <a:ahLst/>
              <a:cxnLst/>
              <a:rect l="l" t="t" r="r" b="b"/>
              <a:pathLst>
                <a:path w="1891" h="3732" extrusionOk="0">
                  <a:moveTo>
                    <a:pt x="1" y="0"/>
                  </a:moveTo>
                  <a:lnTo>
                    <a:pt x="1" y="3731"/>
                  </a:lnTo>
                  <a:lnTo>
                    <a:pt x="1890" y="1842"/>
                  </a:lnTo>
                  <a:lnTo>
                    <a:pt x="97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1" name="Google Shape;4237;p77">
              <a:extLst>
                <a:ext uri="{FF2B5EF4-FFF2-40B4-BE49-F238E27FC236}">
                  <a16:creationId xmlns:a16="http://schemas.microsoft.com/office/drawing/2014/main" id="{E281C3C0-F226-DD7B-6EAE-B9AD2AC00601}"/>
                </a:ext>
              </a:extLst>
            </p:cNvPr>
            <p:cNvSpPr/>
            <p:nvPr/>
          </p:nvSpPr>
          <p:spPr>
            <a:xfrm>
              <a:off x="1381600" y="3618075"/>
              <a:ext cx="360725" cy="306675"/>
            </a:xfrm>
            <a:custGeom>
              <a:avLst/>
              <a:gdLst/>
              <a:ahLst/>
              <a:cxnLst/>
              <a:rect l="l" t="t" r="r" b="b"/>
              <a:pathLst>
                <a:path w="14429" h="12267" extrusionOk="0">
                  <a:moveTo>
                    <a:pt x="7192" y="2218"/>
                  </a:moveTo>
                  <a:cubicBezTo>
                    <a:pt x="8652" y="2218"/>
                    <a:pt x="10057" y="3350"/>
                    <a:pt x="10057" y="5061"/>
                  </a:cubicBezTo>
                  <a:cubicBezTo>
                    <a:pt x="10057" y="6630"/>
                    <a:pt x="8776" y="7895"/>
                    <a:pt x="7207" y="7911"/>
                  </a:cubicBezTo>
                  <a:cubicBezTo>
                    <a:pt x="4677" y="7911"/>
                    <a:pt x="3412" y="4836"/>
                    <a:pt x="5205" y="3059"/>
                  </a:cubicBezTo>
                  <a:cubicBezTo>
                    <a:pt x="5781" y="2478"/>
                    <a:pt x="6493" y="2218"/>
                    <a:pt x="7192" y="2218"/>
                  </a:cubicBezTo>
                  <a:close/>
                  <a:moveTo>
                    <a:pt x="2083" y="0"/>
                  </a:moveTo>
                  <a:lnTo>
                    <a:pt x="1" y="2082"/>
                  </a:lnTo>
                  <a:lnTo>
                    <a:pt x="1" y="8055"/>
                  </a:lnTo>
                  <a:lnTo>
                    <a:pt x="4228" y="12267"/>
                  </a:lnTo>
                  <a:lnTo>
                    <a:pt x="10201" y="12267"/>
                  </a:lnTo>
                  <a:lnTo>
                    <a:pt x="14429" y="8055"/>
                  </a:lnTo>
                  <a:lnTo>
                    <a:pt x="14429" y="3107"/>
                  </a:lnTo>
                  <a:cubicBezTo>
                    <a:pt x="10201" y="2579"/>
                    <a:pt x="6054" y="1522"/>
                    <a:pt x="2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2" name="Google Shape;4238;p77">
              <a:extLst>
                <a:ext uri="{FF2B5EF4-FFF2-40B4-BE49-F238E27FC236}">
                  <a16:creationId xmlns:a16="http://schemas.microsoft.com/office/drawing/2014/main" id="{D6C7BB84-FD2C-77C8-646E-0300C6210853}"/>
                </a:ext>
              </a:extLst>
            </p:cNvPr>
            <p:cNvSpPr/>
            <p:nvPr/>
          </p:nvSpPr>
          <p:spPr>
            <a:xfrm>
              <a:off x="1904125" y="4069700"/>
              <a:ext cx="180900" cy="176925"/>
            </a:xfrm>
            <a:custGeom>
              <a:avLst/>
              <a:gdLst/>
              <a:ahLst/>
              <a:cxnLst/>
              <a:rect l="l" t="t" r="r" b="b"/>
              <a:pathLst>
                <a:path w="7236" h="7077" extrusionOk="0">
                  <a:moveTo>
                    <a:pt x="6228" y="0"/>
                  </a:moveTo>
                  <a:cubicBezTo>
                    <a:pt x="2684" y="0"/>
                    <a:pt x="1" y="3545"/>
                    <a:pt x="1246" y="7076"/>
                  </a:cubicBezTo>
                  <a:lnTo>
                    <a:pt x="2847" y="7076"/>
                  </a:lnTo>
                  <a:cubicBezTo>
                    <a:pt x="2559" y="6532"/>
                    <a:pt x="2415" y="5923"/>
                    <a:pt x="2415" y="5315"/>
                  </a:cubicBezTo>
                  <a:cubicBezTo>
                    <a:pt x="2401" y="3128"/>
                    <a:pt x="4182" y="1456"/>
                    <a:pt x="6247" y="1456"/>
                  </a:cubicBezTo>
                  <a:cubicBezTo>
                    <a:pt x="6571" y="1456"/>
                    <a:pt x="6903" y="1497"/>
                    <a:pt x="7235" y="1584"/>
                  </a:cubicBezTo>
                  <a:lnTo>
                    <a:pt x="7235" y="94"/>
                  </a:lnTo>
                  <a:cubicBezTo>
                    <a:pt x="6894" y="31"/>
                    <a:pt x="6557" y="0"/>
                    <a:pt x="6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3" name="Google Shape;4239;p77">
              <a:extLst>
                <a:ext uri="{FF2B5EF4-FFF2-40B4-BE49-F238E27FC236}">
                  <a16:creationId xmlns:a16="http://schemas.microsoft.com/office/drawing/2014/main" id="{99BE89A5-8689-0588-1090-3BFAA8917E5C}"/>
                </a:ext>
              </a:extLst>
            </p:cNvPr>
            <p:cNvSpPr/>
            <p:nvPr/>
          </p:nvSpPr>
          <p:spPr>
            <a:xfrm>
              <a:off x="1514525" y="3951950"/>
              <a:ext cx="94900" cy="47675"/>
            </a:xfrm>
            <a:custGeom>
              <a:avLst/>
              <a:gdLst/>
              <a:ahLst/>
              <a:cxnLst/>
              <a:rect l="l" t="t" r="r" b="b"/>
              <a:pathLst>
                <a:path w="3796" h="1907" extrusionOk="0">
                  <a:moveTo>
                    <a:pt x="0" y="0"/>
                  </a:moveTo>
                  <a:lnTo>
                    <a:pt x="1890" y="1906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4" name="Google Shape;4240;p77">
              <a:extLst>
                <a:ext uri="{FF2B5EF4-FFF2-40B4-BE49-F238E27FC236}">
                  <a16:creationId xmlns:a16="http://schemas.microsoft.com/office/drawing/2014/main" id="{EDE705A5-40C3-09E6-3CEA-F3AAFDC64FED}"/>
                </a:ext>
              </a:extLst>
            </p:cNvPr>
            <p:cNvSpPr/>
            <p:nvPr/>
          </p:nvSpPr>
          <p:spPr>
            <a:xfrm>
              <a:off x="1675050" y="3857875"/>
              <a:ext cx="67275" cy="66875"/>
            </a:xfrm>
            <a:custGeom>
              <a:avLst/>
              <a:gdLst/>
              <a:ahLst/>
              <a:cxnLst/>
              <a:rect l="l" t="t" r="r" b="b"/>
              <a:pathLst>
                <a:path w="2691" h="2675" extrusionOk="0">
                  <a:moveTo>
                    <a:pt x="2691" y="0"/>
                  </a:moveTo>
                  <a:lnTo>
                    <a:pt x="1" y="2675"/>
                  </a:lnTo>
                  <a:lnTo>
                    <a:pt x="2691" y="2675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5" name="Google Shape;4241;p77">
              <a:extLst>
                <a:ext uri="{FF2B5EF4-FFF2-40B4-BE49-F238E27FC236}">
                  <a16:creationId xmlns:a16="http://schemas.microsoft.com/office/drawing/2014/main" id="{C391F78D-1235-863E-FE74-5BEB45D79A74}"/>
                </a:ext>
              </a:extLst>
            </p:cNvPr>
            <p:cNvSpPr/>
            <p:nvPr/>
          </p:nvSpPr>
          <p:spPr>
            <a:xfrm>
              <a:off x="1307150" y="3697350"/>
              <a:ext cx="47250" cy="94900"/>
            </a:xfrm>
            <a:custGeom>
              <a:avLst/>
              <a:gdLst/>
              <a:ahLst/>
              <a:cxnLst/>
              <a:rect l="l" t="t" r="r" b="b"/>
              <a:pathLst>
                <a:path w="1890" h="3796" extrusionOk="0">
                  <a:moveTo>
                    <a:pt x="1890" y="0"/>
                  </a:moveTo>
                  <a:lnTo>
                    <a:pt x="0" y="1890"/>
                  </a:lnTo>
                  <a:lnTo>
                    <a:pt x="1890" y="3795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6" name="Google Shape;4242;p77">
              <a:extLst>
                <a:ext uri="{FF2B5EF4-FFF2-40B4-BE49-F238E27FC236}">
                  <a16:creationId xmlns:a16="http://schemas.microsoft.com/office/drawing/2014/main" id="{1F7CB94D-8F6D-57BB-588D-E90D4A45928B}"/>
                </a:ext>
              </a:extLst>
            </p:cNvPr>
            <p:cNvSpPr/>
            <p:nvPr/>
          </p:nvSpPr>
          <p:spPr>
            <a:xfrm>
              <a:off x="1381600" y="3857875"/>
              <a:ext cx="67300" cy="66875"/>
            </a:xfrm>
            <a:custGeom>
              <a:avLst/>
              <a:gdLst/>
              <a:ahLst/>
              <a:cxnLst/>
              <a:rect l="l" t="t" r="r" b="b"/>
              <a:pathLst>
                <a:path w="2692" h="2675" extrusionOk="0">
                  <a:moveTo>
                    <a:pt x="1" y="0"/>
                  </a:moveTo>
                  <a:lnTo>
                    <a:pt x="1" y="2675"/>
                  </a:lnTo>
                  <a:lnTo>
                    <a:pt x="2691" y="2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7" name="Google Shape;4243;p77">
              <a:extLst>
                <a:ext uri="{FF2B5EF4-FFF2-40B4-BE49-F238E27FC236}">
                  <a16:creationId xmlns:a16="http://schemas.microsoft.com/office/drawing/2014/main" id="{3599B416-61DF-15B8-D1B6-04F41568602A}"/>
                </a:ext>
              </a:extLst>
            </p:cNvPr>
            <p:cNvSpPr/>
            <p:nvPr/>
          </p:nvSpPr>
          <p:spPr>
            <a:xfrm>
              <a:off x="1040525" y="4070450"/>
              <a:ext cx="157350" cy="176575"/>
            </a:xfrm>
            <a:custGeom>
              <a:avLst/>
              <a:gdLst/>
              <a:ahLst/>
              <a:cxnLst/>
              <a:rect l="l" t="t" r="r" b="b"/>
              <a:pathLst>
                <a:path w="6294" h="7063" extrusionOk="0">
                  <a:moveTo>
                    <a:pt x="977" y="0"/>
                  </a:moveTo>
                  <a:cubicBezTo>
                    <a:pt x="641" y="0"/>
                    <a:pt x="321" y="32"/>
                    <a:pt x="1" y="96"/>
                  </a:cubicBezTo>
                  <a:lnTo>
                    <a:pt x="1" y="1586"/>
                  </a:lnTo>
                  <a:cubicBezTo>
                    <a:pt x="341" y="1498"/>
                    <a:pt x="675" y="1456"/>
                    <a:pt x="999" y="1456"/>
                  </a:cubicBezTo>
                  <a:cubicBezTo>
                    <a:pt x="3738" y="1456"/>
                    <a:pt x="5736" y="4413"/>
                    <a:pt x="4404" y="7062"/>
                  </a:cubicBezTo>
                  <a:lnTo>
                    <a:pt x="5990" y="7062"/>
                  </a:lnTo>
                  <a:cubicBezTo>
                    <a:pt x="6182" y="6502"/>
                    <a:pt x="6294" y="5909"/>
                    <a:pt x="6294" y="5317"/>
                  </a:cubicBezTo>
                  <a:cubicBezTo>
                    <a:pt x="6294" y="2386"/>
                    <a:pt x="3908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8" name="Google Shape;4244;p77">
              <a:extLst>
                <a:ext uri="{FF2B5EF4-FFF2-40B4-BE49-F238E27FC236}">
                  <a16:creationId xmlns:a16="http://schemas.microsoft.com/office/drawing/2014/main" id="{3EA60C10-28AD-E966-F596-F66D4AD64B5A}"/>
                </a:ext>
              </a:extLst>
            </p:cNvPr>
            <p:cNvSpPr/>
            <p:nvPr/>
          </p:nvSpPr>
          <p:spPr>
            <a:xfrm>
              <a:off x="1503300" y="3700950"/>
              <a:ext cx="102525" cy="87500"/>
            </a:xfrm>
            <a:custGeom>
              <a:avLst/>
              <a:gdLst/>
              <a:ahLst/>
              <a:cxnLst/>
              <a:rect l="l" t="t" r="r" b="b"/>
              <a:pathLst>
                <a:path w="4101" h="3500" extrusionOk="0">
                  <a:moveTo>
                    <a:pt x="2339" y="0"/>
                  </a:moveTo>
                  <a:cubicBezTo>
                    <a:pt x="786" y="0"/>
                    <a:pt x="1" y="1890"/>
                    <a:pt x="1106" y="2979"/>
                  </a:cubicBezTo>
                  <a:cubicBezTo>
                    <a:pt x="1465" y="3338"/>
                    <a:pt x="1907" y="3499"/>
                    <a:pt x="2340" y="3499"/>
                  </a:cubicBezTo>
                  <a:cubicBezTo>
                    <a:pt x="3240" y="3499"/>
                    <a:pt x="4100" y="2805"/>
                    <a:pt x="4100" y="1746"/>
                  </a:cubicBezTo>
                  <a:cubicBezTo>
                    <a:pt x="4084" y="785"/>
                    <a:pt x="3316" y="0"/>
                    <a:pt x="2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9" name="Google Shape;4245;p77">
              <a:extLst>
                <a:ext uri="{FF2B5EF4-FFF2-40B4-BE49-F238E27FC236}">
                  <a16:creationId xmlns:a16="http://schemas.microsoft.com/office/drawing/2014/main" id="{6CF5DF30-353E-7BA1-6F49-81E219830018}"/>
                </a:ext>
              </a:extLst>
            </p:cNvPr>
            <p:cNvSpPr/>
            <p:nvPr/>
          </p:nvSpPr>
          <p:spPr>
            <a:xfrm>
              <a:off x="1040525" y="3370675"/>
              <a:ext cx="1044900" cy="876350"/>
            </a:xfrm>
            <a:custGeom>
              <a:avLst/>
              <a:gdLst/>
              <a:ahLst/>
              <a:cxnLst/>
              <a:rect l="l" t="t" r="r" b="b"/>
              <a:pathLst>
                <a:path w="41796" h="35054" extrusionOk="0">
                  <a:moveTo>
                    <a:pt x="1" y="0"/>
                  </a:moveTo>
                  <a:lnTo>
                    <a:pt x="1" y="27303"/>
                  </a:lnTo>
                  <a:cubicBezTo>
                    <a:pt x="321" y="27255"/>
                    <a:pt x="641" y="27223"/>
                    <a:pt x="977" y="27223"/>
                  </a:cubicBezTo>
                  <a:cubicBezTo>
                    <a:pt x="4324" y="27223"/>
                    <a:pt x="7046" y="29945"/>
                    <a:pt x="7062" y="33308"/>
                  </a:cubicBezTo>
                  <a:cubicBezTo>
                    <a:pt x="7062" y="33900"/>
                    <a:pt x="6966" y="34493"/>
                    <a:pt x="6806" y="35053"/>
                  </a:cubicBezTo>
                  <a:lnTo>
                    <a:pt x="34990" y="35053"/>
                  </a:lnTo>
                  <a:cubicBezTo>
                    <a:pt x="33807" y="31154"/>
                    <a:pt x="36723" y="27207"/>
                    <a:pt x="40794" y="27207"/>
                  </a:cubicBezTo>
                  <a:cubicBezTo>
                    <a:pt x="40802" y="27207"/>
                    <a:pt x="40810" y="27207"/>
                    <a:pt x="40818" y="27207"/>
                  </a:cubicBezTo>
                  <a:cubicBezTo>
                    <a:pt x="41139" y="27207"/>
                    <a:pt x="41475" y="27223"/>
                    <a:pt x="41795" y="27287"/>
                  </a:cubicBezTo>
                  <a:lnTo>
                    <a:pt x="41795" y="13179"/>
                  </a:lnTo>
                  <a:cubicBezTo>
                    <a:pt x="39768" y="13386"/>
                    <a:pt x="37730" y="13487"/>
                    <a:pt x="35694" y="13487"/>
                  </a:cubicBezTo>
                  <a:cubicBezTo>
                    <a:pt x="34111" y="13487"/>
                    <a:pt x="32530" y="13426"/>
                    <a:pt x="30954" y="13307"/>
                  </a:cubicBezTo>
                  <a:lnTo>
                    <a:pt x="30954" y="13307"/>
                  </a:lnTo>
                  <a:lnTo>
                    <a:pt x="32604" y="14957"/>
                  </a:lnTo>
                  <a:lnTo>
                    <a:pt x="29161" y="18399"/>
                  </a:lnTo>
                  <a:lnTo>
                    <a:pt x="29161" y="23267"/>
                  </a:lnTo>
                  <a:lnTo>
                    <a:pt x="24293" y="23267"/>
                  </a:lnTo>
                  <a:lnTo>
                    <a:pt x="20850" y="26710"/>
                  </a:lnTo>
                  <a:lnTo>
                    <a:pt x="17423" y="23267"/>
                  </a:lnTo>
                  <a:lnTo>
                    <a:pt x="12555" y="23267"/>
                  </a:lnTo>
                  <a:lnTo>
                    <a:pt x="12555" y="18399"/>
                  </a:lnTo>
                  <a:lnTo>
                    <a:pt x="9112" y="14957"/>
                  </a:lnTo>
                  <a:lnTo>
                    <a:pt x="12555" y="11514"/>
                  </a:lnTo>
                  <a:lnTo>
                    <a:pt x="12555" y="8551"/>
                  </a:lnTo>
                  <a:cubicBezTo>
                    <a:pt x="8648" y="6710"/>
                    <a:pt x="5013" y="4372"/>
                    <a:pt x="1730" y="1569"/>
                  </a:cubicBezTo>
                  <a:cubicBezTo>
                    <a:pt x="1137" y="1057"/>
                    <a:pt x="561" y="52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0" name="Google Shape;4246;p77">
              <a:extLst>
                <a:ext uri="{FF2B5EF4-FFF2-40B4-BE49-F238E27FC236}">
                  <a16:creationId xmlns:a16="http://schemas.microsoft.com/office/drawing/2014/main" id="{8080E071-D0BF-1B2F-A448-2AAB7B391270}"/>
                </a:ext>
              </a:extLst>
            </p:cNvPr>
            <p:cNvSpPr/>
            <p:nvPr/>
          </p:nvSpPr>
          <p:spPr>
            <a:xfrm>
              <a:off x="982075" y="3312625"/>
              <a:ext cx="1161400" cy="988850"/>
            </a:xfrm>
            <a:custGeom>
              <a:avLst/>
              <a:gdLst/>
              <a:ahLst/>
              <a:cxnLst/>
              <a:rect l="l" t="t" r="r" b="b"/>
              <a:pathLst>
                <a:path w="46456" h="39554" extrusionOk="0">
                  <a:moveTo>
                    <a:pt x="1" y="0"/>
                  </a:moveTo>
                  <a:lnTo>
                    <a:pt x="1" y="39553"/>
                  </a:lnTo>
                  <a:lnTo>
                    <a:pt x="46455" y="39553"/>
                  </a:lnTo>
                  <a:lnTo>
                    <a:pt x="46455" y="15229"/>
                  </a:lnTo>
                  <a:cubicBezTo>
                    <a:pt x="45991" y="15293"/>
                    <a:pt x="45526" y="15357"/>
                    <a:pt x="45078" y="15405"/>
                  </a:cubicBezTo>
                  <a:lnTo>
                    <a:pt x="45078" y="38320"/>
                  </a:lnTo>
                  <a:lnTo>
                    <a:pt x="1394" y="38320"/>
                  </a:lnTo>
                  <a:lnTo>
                    <a:pt x="1394" y="1409"/>
                  </a:lnTo>
                  <a:cubicBezTo>
                    <a:pt x="913" y="945"/>
                    <a:pt x="449" y="48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1" name="Google Shape;4247;p77">
              <a:extLst>
                <a:ext uri="{FF2B5EF4-FFF2-40B4-BE49-F238E27FC236}">
                  <a16:creationId xmlns:a16="http://schemas.microsoft.com/office/drawing/2014/main" id="{2ABC64E9-D4BB-5C71-94D3-250938140B0D}"/>
                </a:ext>
              </a:extLst>
            </p:cNvPr>
            <p:cNvSpPr/>
            <p:nvPr/>
          </p:nvSpPr>
          <p:spPr>
            <a:xfrm>
              <a:off x="1381600" y="3596850"/>
              <a:ext cx="24450" cy="34450"/>
            </a:xfrm>
            <a:custGeom>
              <a:avLst/>
              <a:gdLst/>
              <a:ahLst/>
              <a:cxnLst/>
              <a:rect l="l" t="t" r="r" b="b"/>
              <a:pathLst>
                <a:path w="978" h="1378" extrusionOk="0">
                  <a:moveTo>
                    <a:pt x="1" y="1"/>
                  </a:moveTo>
                  <a:lnTo>
                    <a:pt x="1" y="1378"/>
                  </a:lnTo>
                  <a:lnTo>
                    <a:pt x="978" y="401"/>
                  </a:lnTo>
                  <a:cubicBezTo>
                    <a:pt x="657" y="273"/>
                    <a:pt x="321" y="1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2" name="Google Shape;4248;p77">
              <a:extLst>
                <a:ext uri="{FF2B5EF4-FFF2-40B4-BE49-F238E27FC236}">
                  <a16:creationId xmlns:a16="http://schemas.microsoft.com/office/drawing/2014/main" id="{11459DB7-0BA7-6A70-C3C9-74B79E2CB200}"/>
                </a:ext>
              </a:extLst>
            </p:cNvPr>
            <p:cNvSpPr/>
            <p:nvPr/>
          </p:nvSpPr>
          <p:spPr>
            <a:xfrm>
              <a:off x="1433650" y="3564425"/>
              <a:ext cx="308675" cy="131325"/>
            </a:xfrm>
            <a:custGeom>
              <a:avLst/>
              <a:gdLst/>
              <a:ahLst/>
              <a:cxnLst/>
              <a:rect l="l" t="t" r="r" b="b"/>
              <a:pathLst>
                <a:path w="12347" h="5253" extrusionOk="0">
                  <a:moveTo>
                    <a:pt x="2146" y="1"/>
                  </a:moveTo>
                  <a:lnTo>
                    <a:pt x="1" y="2146"/>
                  </a:lnTo>
                  <a:cubicBezTo>
                    <a:pt x="3972" y="3668"/>
                    <a:pt x="8119" y="4725"/>
                    <a:pt x="12347" y="5253"/>
                  </a:cubicBezTo>
                  <a:lnTo>
                    <a:pt x="12347" y="4228"/>
                  </a:lnTo>
                  <a:lnTo>
                    <a:pt x="811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3" name="Google Shape;4249;p77">
              <a:extLst>
                <a:ext uri="{FF2B5EF4-FFF2-40B4-BE49-F238E27FC236}">
                  <a16:creationId xmlns:a16="http://schemas.microsoft.com/office/drawing/2014/main" id="{BBFBF6B1-6F1F-C5B4-FB6C-1541DB2BEB8D}"/>
                </a:ext>
              </a:extLst>
            </p:cNvPr>
            <p:cNvSpPr/>
            <p:nvPr/>
          </p:nvSpPr>
          <p:spPr>
            <a:xfrm>
              <a:off x="1769525" y="3697350"/>
              <a:ext cx="2025" cy="2025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1" y="0"/>
                  </a:moveTo>
                  <a:lnTo>
                    <a:pt x="1" y="64"/>
                  </a:lnTo>
                  <a:lnTo>
                    <a:pt x="81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67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0" name="Google Shape;4250;p77">
              <a:extLst>
                <a:ext uri="{FF2B5EF4-FFF2-40B4-BE49-F238E27FC236}">
                  <a16:creationId xmlns:a16="http://schemas.microsoft.com/office/drawing/2014/main" id="{F3B536DF-B109-A7BD-F3B1-A3AA84126AB9}"/>
                </a:ext>
              </a:extLst>
            </p:cNvPr>
            <p:cNvSpPr/>
            <p:nvPr/>
          </p:nvSpPr>
          <p:spPr>
            <a:xfrm>
              <a:off x="873200" y="2448700"/>
              <a:ext cx="1377550" cy="1241450"/>
            </a:xfrm>
            <a:custGeom>
              <a:avLst/>
              <a:gdLst/>
              <a:ahLst/>
              <a:cxnLst/>
              <a:rect l="l" t="t" r="r" b="b"/>
              <a:pathLst>
                <a:path w="55102" h="49658" extrusionOk="0">
                  <a:moveTo>
                    <a:pt x="0" y="1"/>
                  </a:moveTo>
                  <a:lnTo>
                    <a:pt x="0" y="29593"/>
                  </a:lnTo>
                  <a:cubicBezTo>
                    <a:pt x="1089" y="30938"/>
                    <a:pt x="2210" y="32251"/>
                    <a:pt x="3395" y="33532"/>
                  </a:cubicBezTo>
                  <a:lnTo>
                    <a:pt x="3395" y="2675"/>
                  </a:lnTo>
                  <a:lnTo>
                    <a:pt x="51771" y="2675"/>
                  </a:lnTo>
                  <a:lnTo>
                    <a:pt x="51771" y="49658"/>
                  </a:lnTo>
                  <a:cubicBezTo>
                    <a:pt x="52892" y="49482"/>
                    <a:pt x="53997" y="49289"/>
                    <a:pt x="55102" y="49081"/>
                  </a:cubicBezTo>
                  <a:lnTo>
                    <a:pt x="55102" y="1121"/>
                  </a:lnTo>
                  <a:cubicBezTo>
                    <a:pt x="55102" y="497"/>
                    <a:pt x="54605" y="1"/>
                    <a:pt x="539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1" name="Google Shape;4251;p77">
              <a:extLst>
                <a:ext uri="{FF2B5EF4-FFF2-40B4-BE49-F238E27FC236}">
                  <a16:creationId xmlns:a16="http://schemas.microsoft.com/office/drawing/2014/main" id="{6297B77F-1723-EB60-3765-F33E2E1EF1E1}"/>
                </a:ext>
              </a:extLst>
            </p:cNvPr>
            <p:cNvSpPr/>
            <p:nvPr/>
          </p:nvSpPr>
          <p:spPr>
            <a:xfrm>
              <a:off x="1040525" y="2594025"/>
              <a:ext cx="176250" cy="170675"/>
            </a:xfrm>
            <a:custGeom>
              <a:avLst/>
              <a:gdLst/>
              <a:ahLst/>
              <a:cxnLst/>
              <a:rect l="l" t="t" r="r" b="b"/>
              <a:pathLst>
                <a:path w="7050" h="6827" extrusionOk="0">
                  <a:moveTo>
                    <a:pt x="4468" y="0"/>
                  </a:moveTo>
                  <a:cubicBezTo>
                    <a:pt x="4676" y="481"/>
                    <a:pt x="4773" y="993"/>
                    <a:pt x="4773" y="1506"/>
                  </a:cubicBezTo>
                  <a:cubicBezTo>
                    <a:pt x="4786" y="3685"/>
                    <a:pt x="2997" y="5364"/>
                    <a:pt x="924" y="5364"/>
                  </a:cubicBezTo>
                  <a:cubicBezTo>
                    <a:pt x="621" y="5364"/>
                    <a:pt x="311" y="5328"/>
                    <a:pt x="1" y="5253"/>
                  </a:cubicBezTo>
                  <a:lnTo>
                    <a:pt x="1" y="6742"/>
                  </a:lnTo>
                  <a:cubicBezTo>
                    <a:pt x="323" y="6799"/>
                    <a:pt x="642" y="6826"/>
                    <a:pt x="953" y="6826"/>
                  </a:cubicBezTo>
                  <a:cubicBezTo>
                    <a:pt x="4401" y="6826"/>
                    <a:pt x="7049" y="3481"/>
                    <a:pt x="6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2" name="Google Shape;4252;p77">
              <a:extLst>
                <a:ext uri="{FF2B5EF4-FFF2-40B4-BE49-F238E27FC236}">
                  <a16:creationId xmlns:a16="http://schemas.microsoft.com/office/drawing/2014/main" id="{4A09217B-9ABE-8ACC-087C-40853AE4EE57}"/>
                </a:ext>
              </a:extLst>
            </p:cNvPr>
            <p:cNvSpPr/>
            <p:nvPr/>
          </p:nvSpPr>
          <p:spPr>
            <a:xfrm>
              <a:off x="1514525" y="3489575"/>
              <a:ext cx="94900" cy="47650"/>
            </a:xfrm>
            <a:custGeom>
              <a:avLst/>
              <a:gdLst/>
              <a:ahLst/>
              <a:cxnLst/>
              <a:rect l="l" t="t" r="r" b="b"/>
              <a:pathLst>
                <a:path w="3796" h="1906" extrusionOk="0">
                  <a:moveTo>
                    <a:pt x="1890" y="0"/>
                  </a:moveTo>
                  <a:lnTo>
                    <a:pt x="0" y="1906"/>
                  </a:lnTo>
                  <a:lnTo>
                    <a:pt x="3795" y="1906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3" name="Google Shape;4253;p77">
              <a:extLst>
                <a:ext uri="{FF2B5EF4-FFF2-40B4-BE49-F238E27FC236}">
                  <a16:creationId xmlns:a16="http://schemas.microsoft.com/office/drawing/2014/main" id="{ACF544E5-64A1-EE89-76CC-75D7DEB2B7B3}"/>
                </a:ext>
              </a:extLst>
            </p:cNvPr>
            <p:cNvSpPr/>
            <p:nvPr/>
          </p:nvSpPr>
          <p:spPr>
            <a:xfrm>
              <a:off x="1648625" y="3028775"/>
              <a:ext cx="27250" cy="24850"/>
            </a:xfrm>
            <a:custGeom>
              <a:avLst/>
              <a:gdLst/>
              <a:ahLst/>
              <a:cxnLst/>
              <a:rect l="l" t="t" r="r" b="b"/>
              <a:pathLst>
                <a:path w="1090" h="994" extrusionOk="0">
                  <a:moveTo>
                    <a:pt x="497" y="1"/>
                  </a:moveTo>
                  <a:cubicBezTo>
                    <a:pt x="241" y="1"/>
                    <a:pt x="1" y="193"/>
                    <a:pt x="1" y="353"/>
                  </a:cubicBezTo>
                  <a:cubicBezTo>
                    <a:pt x="1" y="641"/>
                    <a:pt x="417" y="866"/>
                    <a:pt x="1058" y="994"/>
                  </a:cubicBezTo>
                  <a:cubicBezTo>
                    <a:pt x="1074" y="946"/>
                    <a:pt x="1090" y="898"/>
                    <a:pt x="1090" y="834"/>
                  </a:cubicBezTo>
                  <a:cubicBezTo>
                    <a:pt x="1090" y="465"/>
                    <a:pt x="817" y="1"/>
                    <a:pt x="497" y="1"/>
                  </a:cubicBezTo>
                  <a:close/>
                </a:path>
              </a:pathLst>
            </a:custGeom>
            <a:solidFill>
              <a:srgbClr val="467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4" name="Google Shape;4254;p77">
              <a:extLst>
                <a:ext uri="{FF2B5EF4-FFF2-40B4-BE49-F238E27FC236}">
                  <a16:creationId xmlns:a16="http://schemas.microsoft.com/office/drawing/2014/main" id="{473F9A7B-4B38-E1EF-2D5E-84DBC3ACA7E6}"/>
                </a:ext>
              </a:extLst>
            </p:cNvPr>
            <p:cNvSpPr/>
            <p:nvPr/>
          </p:nvSpPr>
          <p:spPr>
            <a:xfrm>
              <a:off x="1519725" y="3212525"/>
              <a:ext cx="60875" cy="39675"/>
            </a:xfrm>
            <a:custGeom>
              <a:avLst/>
              <a:gdLst/>
              <a:ahLst/>
              <a:cxnLst/>
              <a:rect l="l" t="t" r="r" b="b"/>
              <a:pathLst>
                <a:path w="2435" h="1587" extrusionOk="0">
                  <a:moveTo>
                    <a:pt x="1041" y="1"/>
                  </a:moveTo>
                  <a:cubicBezTo>
                    <a:pt x="545" y="1"/>
                    <a:pt x="0" y="385"/>
                    <a:pt x="0" y="802"/>
                  </a:cubicBezTo>
                  <a:cubicBezTo>
                    <a:pt x="0" y="1154"/>
                    <a:pt x="481" y="1586"/>
                    <a:pt x="1666" y="1586"/>
                  </a:cubicBezTo>
                  <a:cubicBezTo>
                    <a:pt x="1922" y="1586"/>
                    <a:pt x="2178" y="1570"/>
                    <a:pt x="2434" y="1522"/>
                  </a:cubicBezTo>
                  <a:cubicBezTo>
                    <a:pt x="2146" y="561"/>
                    <a:pt x="1666" y="1"/>
                    <a:pt x="1041" y="1"/>
                  </a:cubicBezTo>
                  <a:close/>
                </a:path>
              </a:pathLst>
            </a:custGeom>
            <a:solidFill>
              <a:srgbClr val="467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5" name="Google Shape;4255;p77">
              <a:extLst>
                <a:ext uri="{FF2B5EF4-FFF2-40B4-BE49-F238E27FC236}">
                  <a16:creationId xmlns:a16="http://schemas.microsoft.com/office/drawing/2014/main" id="{35ED1BF5-E04F-C43F-A75D-ED48E9BEADD4}"/>
                </a:ext>
              </a:extLst>
            </p:cNvPr>
            <p:cNvSpPr/>
            <p:nvPr/>
          </p:nvSpPr>
          <p:spPr>
            <a:xfrm>
              <a:off x="1906450" y="2594025"/>
              <a:ext cx="178575" cy="171375"/>
            </a:xfrm>
            <a:custGeom>
              <a:avLst/>
              <a:gdLst/>
              <a:ahLst/>
              <a:cxnLst/>
              <a:rect l="l" t="t" r="r" b="b"/>
              <a:pathLst>
                <a:path w="7143" h="6855" extrusionOk="0">
                  <a:moveTo>
                    <a:pt x="1025" y="0"/>
                  </a:moveTo>
                  <a:cubicBezTo>
                    <a:pt x="0" y="3427"/>
                    <a:pt x="2562" y="6854"/>
                    <a:pt x="6133" y="6854"/>
                  </a:cubicBezTo>
                  <a:cubicBezTo>
                    <a:pt x="6470" y="6854"/>
                    <a:pt x="6806" y="6822"/>
                    <a:pt x="7142" y="6758"/>
                  </a:cubicBezTo>
                  <a:lnTo>
                    <a:pt x="7142" y="5253"/>
                  </a:lnTo>
                  <a:cubicBezTo>
                    <a:pt x="6806" y="5349"/>
                    <a:pt x="6470" y="5397"/>
                    <a:pt x="6133" y="5397"/>
                  </a:cubicBezTo>
                  <a:cubicBezTo>
                    <a:pt x="3347" y="5397"/>
                    <a:pt x="1489" y="2546"/>
                    <a:pt x="2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6" name="Google Shape;4256;p77">
              <a:extLst>
                <a:ext uri="{FF2B5EF4-FFF2-40B4-BE49-F238E27FC236}">
                  <a16:creationId xmlns:a16="http://schemas.microsoft.com/office/drawing/2014/main" id="{ED3CD245-5962-0032-0F7A-0A58463FF785}"/>
                </a:ext>
              </a:extLst>
            </p:cNvPr>
            <p:cNvSpPr/>
            <p:nvPr/>
          </p:nvSpPr>
          <p:spPr>
            <a:xfrm>
              <a:off x="1413625" y="3044000"/>
              <a:ext cx="36475" cy="27650"/>
            </a:xfrm>
            <a:custGeom>
              <a:avLst/>
              <a:gdLst/>
              <a:ahLst/>
              <a:cxnLst/>
              <a:rect l="l" t="t" r="r" b="b"/>
              <a:pathLst>
                <a:path w="1459" h="1106" extrusionOk="0">
                  <a:moveTo>
                    <a:pt x="577" y="0"/>
                  </a:moveTo>
                  <a:cubicBezTo>
                    <a:pt x="273" y="0"/>
                    <a:pt x="17" y="225"/>
                    <a:pt x="1" y="529"/>
                  </a:cubicBezTo>
                  <a:cubicBezTo>
                    <a:pt x="1" y="785"/>
                    <a:pt x="193" y="1105"/>
                    <a:pt x="705" y="1105"/>
                  </a:cubicBezTo>
                  <a:cubicBezTo>
                    <a:pt x="1138" y="1105"/>
                    <a:pt x="1458" y="769"/>
                    <a:pt x="1458" y="673"/>
                  </a:cubicBezTo>
                  <a:cubicBezTo>
                    <a:pt x="1330" y="289"/>
                    <a:pt x="978" y="16"/>
                    <a:pt x="577" y="0"/>
                  </a:cubicBezTo>
                  <a:close/>
                </a:path>
              </a:pathLst>
            </a:custGeom>
            <a:solidFill>
              <a:srgbClr val="467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7" name="Google Shape;4257;p77">
              <a:extLst>
                <a:ext uri="{FF2B5EF4-FFF2-40B4-BE49-F238E27FC236}">
                  <a16:creationId xmlns:a16="http://schemas.microsoft.com/office/drawing/2014/main" id="{D0B53441-550B-CC86-F408-F12FD0059796}"/>
                </a:ext>
              </a:extLst>
            </p:cNvPr>
            <p:cNvSpPr/>
            <p:nvPr/>
          </p:nvSpPr>
          <p:spPr>
            <a:xfrm>
              <a:off x="1675050" y="3564425"/>
              <a:ext cx="67275" cy="66875"/>
            </a:xfrm>
            <a:custGeom>
              <a:avLst/>
              <a:gdLst/>
              <a:ahLst/>
              <a:cxnLst/>
              <a:rect l="l" t="t" r="r" b="b"/>
              <a:pathLst>
                <a:path w="2691" h="2675" extrusionOk="0">
                  <a:moveTo>
                    <a:pt x="1" y="1"/>
                  </a:moveTo>
                  <a:lnTo>
                    <a:pt x="2691" y="2675"/>
                  </a:lnTo>
                  <a:lnTo>
                    <a:pt x="26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8" name="Google Shape;4258;p77">
              <a:extLst>
                <a:ext uri="{FF2B5EF4-FFF2-40B4-BE49-F238E27FC236}">
                  <a16:creationId xmlns:a16="http://schemas.microsoft.com/office/drawing/2014/main" id="{25B7D8B0-C4CB-8A05-E5A6-DDD3B579B8BF}"/>
                </a:ext>
              </a:extLst>
            </p:cNvPr>
            <p:cNvSpPr/>
            <p:nvPr/>
          </p:nvSpPr>
          <p:spPr>
            <a:xfrm>
              <a:off x="1381600" y="3564425"/>
              <a:ext cx="67300" cy="42475"/>
            </a:xfrm>
            <a:custGeom>
              <a:avLst/>
              <a:gdLst/>
              <a:ahLst/>
              <a:cxnLst/>
              <a:rect l="l" t="t" r="r" b="b"/>
              <a:pathLst>
                <a:path w="2692" h="1699" extrusionOk="0">
                  <a:moveTo>
                    <a:pt x="1" y="1"/>
                  </a:moveTo>
                  <a:lnTo>
                    <a:pt x="1" y="1282"/>
                  </a:lnTo>
                  <a:lnTo>
                    <a:pt x="1" y="1298"/>
                  </a:lnTo>
                  <a:cubicBezTo>
                    <a:pt x="321" y="1426"/>
                    <a:pt x="657" y="1570"/>
                    <a:pt x="978" y="1698"/>
                  </a:cubicBezTo>
                  <a:lnTo>
                    <a:pt x="26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59" name="Google Shape;4259;p77">
              <a:extLst>
                <a:ext uri="{FF2B5EF4-FFF2-40B4-BE49-F238E27FC236}">
                  <a16:creationId xmlns:a16="http://schemas.microsoft.com/office/drawing/2014/main" id="{62627B25-1C3C-1F98-8731-7CE1EFF0E151}"/>
                </a:ext>
              </a:extLst>
            </p:cNvPr>
            <p:cNvSpPr/>
            <p:nvPr/>
          </p:nvSpPr>
          <p:spPr>
            <a:xfrm>
              <a:off x="1040925" y="2594025"/>
              <a:ext cx="1044100" cy="1113725"/>
            </a:xfrm>
            <a:custGeom>
              <a:avLst/>
              <a:gdLst/>
              <a:ahLst/>
              <a:cxnLst/>
              <a:rect l="l" t="t" r="r" b="b"/>
              <a:pathLst>
                <a:path w="41764" h="44549" extrusionOk="0">
                  <a:moveTo>
                    <a:pt x="15597" y="17327"/>
                  </a:moveTo>
                  <a:cubicBezTo>
                    <a:pt x="15982" y="17327"/>
                    <a:pt x="16638" y="17631"/>
                    <a:pt x="16638" y="18672"/>
                  </a:cubicBezTo>
                  <a:cubicBezTo>
                    <a:pt x="16638" y="19248"/>
                    <a:pt x="16174" y="19745"/>
                    <a:pt x="15581" y="19761"/>
                  </a:cubicBezTo>
                  <a:cubicBezTo>
                    <a:pt x="14925" y="19761"/>
                    <a:pt x="14605" y="19216"/>
                    <a:pt x="14605" y="18640"/>
                  </a:cubicBezTo>
                  <a:cubicBezTo>
                    <a:pt x="14605" y="17711"/>
                    <a:pt x="15245" y="17327"/>
                    <a:pt x="15597" y="17327"/>
                  </a:cubicBezTo>
                  <a:close/>
                  <a:moveTo>
                    <a:pt x="29961" y="18496"/>
                  </a:moveTo>
                  <a:lnTo>
                    <a:pt x="30009" y="18528"/>
                  </a:lnTo>
                  <a:cubicBezTo>
                    <a:pt x="29945" y="18752"/>
                    <a:pt x="29865" y="18960"/>
                    <a:pt x="29753" y="19168"/>
                  </a:cubicBezTo>
                  <a:cubicBezTo>
                    <a:pt x="29449" y="19427"/>
                    <a:pt x="29044" y="19570"/>
                    <a:pt x="28633" y="19570"/>
                  </a:cubicBezTo>
                  <a:cubicBezTo>
                    <a:pt x="28612" y="19570"/>
                    <a:pt x="28590" y="19569"/>
                    <a:pt x="28568" y="19569"/>
                  </a:cubicBezTo>
                  <a:cubicBezTo>
                    <a:pt x="28040" y="19569"/>
                    <a:pt x="27431" y="19425"/>
                    <a:pt x="26999" y="19425"/>
                  </a:cubicBezTo>
                  <a:cubicBezTo>
                    <a:pt x="26871" y="19425"/>
                    <a:pt x="26711" y="19729"/>
                    <a:pt x="26535" y="20081"/>
                  </a:cubicBezTo>
                  <a:lnTo>
                    <a:pt x="26470" y="20081"/>
                  </a:lnTo>
                  <a:lnTo>
                    <a:pt x="26198" y="19569"/>
                  </a:lnTo>
                  <a:cubicBezTo>
                    <a:pt x="26198" y="19168"/>
                    <a:pt x="26358" y="18624"/>
                    <a:pt x="26951" y="18624"/>
                  </a:cubicBezTo>
                  <a:cubicBezTo>
                    <a:pt x="27543" y="18624"/>
                    <a:pt x="28152" y="18880"/>
                    <a:pt x="28792" y="18880"/>
                  </a:cubicBezTo>
                  <a:cubicBezTo>
                    <a:pt x="29033" y="18880"/>
                    <a:pt x="29273" y="18848"/>
                    <a:pt x="29497" y="18768"/>
                  </a:cubicBezTo>
                  <a:cubicBezTo>
                    <a:pt x="29657" y="18704"/>
                    <a:pt x="29817" y="18608"/>
                    <a:pt x="29961" y="18496"/>
                  </a:cubicBezTo>
                  <a:close/>
                  <a:moveTo>
                    <a:pt x="25077" y="16862"/>
                  </a:moveTo>
                  <a:cubicBezTo>
                    <a:pt x="25398" y="16862"/>
                    <a:pt x="25798" y="17167"/>
                    <a:pt x="25798" y="18063"/>
                  </a:cubicBezTo>
                  <a:cubicBezTo>
                    <a:pt x="25798" y="18191"/>
                    <a:pt x="25782" y="18304"/>
                    <a:pt x="25750" y="18416"/>
                  </a:cubicBezTo>
                  <a:cubicBezTo>
                    <a:pt x="25862" y="18432"/>
                    <a:pt x="25958" y="18480"/>
                    <a:pt x="26054" y="18528"/>
                  </a:cubicBezTo>
                  <a:lnTo>
                    <a:pt x="25654" y="19088"/>
                  </a:lnTo>
                  <a:cubicBezTo>
                    <a:pt x="25590" y="19040"/>
                    <a:pt x="25526" y="19008"/>
                    <a:pt x="25462" y="18992"/>
                  </a:cubicBezTo>
                  <a:cubicBezTo>
                    <a:pt x="24981" y="19585"/>
                    <a:pt x="24117" y="19937"/>
                    <a:pt x="23684" y="20097"/>
                  </a:cubicBezTo>
                  <a:cubicBezTo>
                    <a:pt x="23540" y="20097"/>
                    <a:pt x="22900" y="20049"/>
                    <a:pt x="22835" y="19937"/>
                  </a:cubicBezTo>
                  <a:lnTo>
                    <a:pt x="22819" y="19905"/>
                  </a:lnTo>
                  <a:cubicBezTo>
                    <a:pt x="23572" y="19601"/>
                    <a:pt x="24437" y="19264"/>
                    <a:pt x="24949" y="18880"/>
                  </a:cubicBezTo>
                  <a:cubicBezTo>
                    <a:pt x="24261" y="18784"/>
                    <a:pt x="23908" y="18528"/>
                    <a:pt x="23908" y="18031"/>
                  </a:cubicBezTo>
                  <a:cubicBezTo>
                    <a:pt x="23940" y="17407"/>
                    <a:pt x="24437" y="16894"/>
                    <a:pt x="25077" y="16862"/>
                  </a:cubicBezTo>
                  <a:close/>
                  <a:moveTo>
                    <a:pt x="20459" y="20617"/>
                  </a:moveTo>
                  <a:lnTo>
                    <a:pt x="20459" y="20617"/>
                  </a:lnTo>
                  <a:cubicBezTo>
                    <a:pt x="20807" y="20887"/>
                    <a:pt x="21125" y="21189"/>
                    <a:pt x="21426" y="21522"/>
                  </a:cubicBezTo>
                  <a:cubicBezTo>
                    <a:pt x="21234" y="21794"/>
                    <a:pt x="21026" y="22067"/>
                    <a:pt x="20786" y="22307"/>
                  </a:cubicBezTo>
                  <a:cubicBezTo>
                    <a:pt x="20433" y="21971"/>
                    <a:pt x="20129" y="21714"/>
                    <a:pt x="19793" y="21426"/>
                  </a:cubicBezTo>
                  <a:cubicBezTo>
                    <a:pt x="19983" y="21141"/>
                    <a:pt x="20221" y="20871"/>
                    <a:pt x="20459" y="20617"/>
                  </a:cubicBezTo>
                  <a:close/>
                  <a:moveTo>
                    <a:pt x="18825" y="20729"/>
                  </a:moveTo>
                  <a:lnTo>
                    <a:pt x="18825" y="20729"/>
                  </a:lnTo>
                  <a:cubicBezTo>
                    <a:pt x="19174" y="20999"/>
                    <a:pt x="19491" y="21301"/>
                    <a:pt x="19793" y="21618"/>
                  </a:cubicBezTo>
                  <a:cubicBezTo>
                    <a:pt x="19601" y="21907"/>
                    <a:pt x="19393" y="22163"/>
                    <a:pt x="19136" y="22403"/>
                  </a:cubicBezTo>
                  <a:cubicBezTo>
                    <a:pt x="18800" y="22083"/>
                    <a:pt x="18496" y="21810"/>
                    <a:pt x="18144" y="21522"/>
                  </a:cubicBezTo>
                  <a:cubicBezTo>
                    <a:pt x="18350" y="21237"/>
                    <a:pt x="18572" y="20982"/>
                    <a:pt x="18825" y="20729"/>
                  </a:cubicBezTo>
                  <a:close/>
                  <a:moveTo>
                    <a:pt x="33708" y="21186"/>
                  </a:moveTo>
                  <a:cubicBezTo>
                    <a:pt x="34077" y="21458"/>
                    <a:pt x="34429" y="21762"/>
                    <a:pt x="34733" y="22083"/>
                  </a:cubicBezTo>
                  <a:cubicBezTo>
                    <a:pt x="34541" y="22403"/>
                    <a:pt x="34301" y="22691"/>
                    <a:pt x="34029" y="22915"/>
                  </a:cubicBezTo>
                  <a:cubicBezTo>
                    <a:pt x="33692" y="22611"/>
                    <a:pt x="33372" y="22339"/>
                    <a:pt x="33036" y="22051"/>
                  </a:cubicBezTo>
                  <a:cubicBezTo>
                    <a:pt x="33260" y="21746"/>
                    <a:pt x="33484" y="21442"/>
                    <a:pt x="33708" y="21186"/>
                  </a:cubicBezTo>
                  <a:close/>
                  <a:moveTo>
                    <a:pt x="28376" y="20273"/>
                  </a:moveTo>
                  <a:lnTo>
                    <a:pt x="28440" y="20305"/>
                  </a:lnTo>
                  <a:cubicBezTo>
                    <a:pt x="28632" y="22147"/>
                    <a:pt x="28664" y="24309"/>
                    <a:pt x="28664" y="26278"/>
                  </a:cubicBezTo>
                  <a:cubicBezTo>
                    <a:pt x="28664" y="26743"/>
                    <a:pt x="28648" y="27207"/>
                    <a:pt x="28616" y="27671"/>
                  </a:cubicBezTo>
                  <a:cubicBezTo>
                    <a:pt x="28584" y="28136"/>
                    <a:pt x="28360" y="28504"/>
                    <a:pt x="27864" y="29032"/>
                  </a:cubicBezTo>
                  <a:lnTo>
                    <a:pt x="27752" y="28984"/>
                  </a:lnTo>
                  <a:cubicBezTo>
                    <a:pt x="27832" y="28408"/>
                    <a:pt x="27864" y="27848"/>
                    <a:pt x="27848" y="27287"/>
                  </a:cubicBezTo>
                  <a:lnTo>
                    <a:pt x="27848" y="26454"/>
                  </a:lnTo>
                  <a:cubicBezTo>
                    <a:pt x="27848" y="24901"/>
                    <a:pt x="27671" y="22643"/>
                    <a:pt x="27543" y="21170"/>
                  </a:cubicBezTo>
                  <a:cubicBezTo>
                    <a:pt x="27800" y="20850"/>
                    <a:pt x="28072" y="20545"/>
                    <a:pt x="28376" y="20273"/>
                  </a:cubicBezTo>
                  <a:close/>
                  <a:moveTo>
                    <a:pt x="5573" y="20273"/>
                  </a:moveTo>
                  <a:lnTo>
                    <a:pt x="5653" y="20305"/>
                  </a:lnTo>
                  <a:cubicBezTo>
                    <a:pt x="5829" y="22147"/>
                    <a:pt x="5861" y="24309"/>
                    <a:pt x="5861" y="26278"/>
                  </a:cubicBezTo>
                  <a:cubicBezTo>
                    <a:pt x="5877" y="26743"/>
                    <a:pt x="5861" y="27207"/>
                    <a:pt x="5813" y="27671"/>
                  </a:cubicBezTo>
                  <a:cubicBezTo>
                    <a:pt x="5781" y="28136"/>
                    <a:pt x="5557" y="28504"/>
                    <a:pt x="5061" y="29048"/>
                  </a:cubicBezTo>
                  <a:lnTo>
                    <a:pt x="4949" y="28984"/>
                  </a:lnTo>
                  <a:cubicBezTo>
                    <a:pt x="5029" y="28424"/>
                    <a:pt x="5061" y="27848"/>
                    <a:pt x="5045" y="27287"/>
                  </a:cubicBezTo>
                  <a:lnTo>
                    <a:pt x="5045" y="26454"/>
                  </a:lnTo>
                  <a:cubicBezTo>
                    <a:pt x="5045" y="24901"/>
                    <a:pt x="4885" y="22643"/>
                    <a:pt x="4740" y="21170"/>
                  </a:cubicBezTo>
                  <a:cubicBezTo>
                    <a:pt x="4997" y="20850"/>
                    <a:pt x="5269" y="20545"/>
                    <a:pt x="5573" y="20273"/>
                  </a:cubicBezTo>
                  <a:close/>
                  <a:moveTo>
                    <a:pt x="12763" y="20129"/>
                  </a:moveTo>
                  <a:lnTo>
                    <a:pt x="12811" y="20145"/>
                  </a:lnTo>
                  <a:cubicBezTo>
                    <a:pt x="12811" y="20754"/>
                    <a:pt x="13083" y="21410"/>
                    <a:pt x="13532" y="22115"/>
                  </a:cubicBezTo>
                  <a:cubicBezTo>
                    <a:pt x="13356" y="22275"/>
                    <a:pt x="13163" y="22435"/>
                    <a:pt x="12955" y="22579"/>
                  </a:cubicBezTo>
                  <a:cubicBezTo>
                    <a:pt x="13003" y="23684"/>
                    <a:pt x="13051" y="25029"/>
                    <a:pt x="13051" y="26118"/>
                  </a:cubicBezTo>
                  <a:cubicBezTo>
                    <a:pt x="13083" y="26967"/>
                    <a:pt x="12939" y="27815"/>
                    <a:pt x="12635" y="28616"/>
                  </a:cubicBezTo>
                  <a:cubicBezTo>
                    <a:pt x="12395" y="29000"/>
                    <a:pt x="12059" y="29321"/>
                    <a:pt x="11674" y="29561"/>
                  </a:cubicBezTo>
                  <a:cubicBezTo>
                    <a:pt x="11146" y="29913"/>
                    <a:pt x="10521" y="30089"/>
                    <a:pt x="9897" y="30105"/>
                  </a:cubicBezTo>
                  <a:cubicBezTo>
                    <a:pt x="9877" y="30106"/>
                    <a:pt x="9857" y="30106"/>
                    <a:pt x="9837" y="30106"/>
                  </a:cubicBezTo>
                  <a:cubicBezTo>
                    <a:pt x="9187" y="30106"/>
                    <a:pt x="8570" y="29851"/>
                    <a:pt x="8135" y="29369"/>
                  </a:cubicBezTo>
                  <a:cubicBezTo>
                    <a:pt x="7751" y="28920"/>
                    <a:pt x="7527" y="28280"/>
                    <a:pt x="7527" y="27447"/>
                  </a:cubicBezTo>
                  <a:cubicBezTo>
                    <a:pt x="7559" y="26711"/>
                    <a:pt x="7751" y="25974"/>
                    <a:pt x="8103" y="25317"/>
                  </a:cubicBezTo>
                  <a:lnTo>
                    <a:pt x="8408" y="25429"/>
                  </a:lnTo>
                  <a:cubicBezTo>
                    <a:pt x="8183" y="25894"/>
                    <a:pt x="8071" y="26390"/>
                    <a:pt x="8055" y="26903"/>
                  </a:cubicBezTo>
                  <a:cubicBezTo>
                    <a:pt x="8039" y="27383"/>
                    <a:pt x="8183" y="27848"/>
                    <a:pt x="8488" y="28216"/>
                  </a:cubicBezTo>
                  <a:cubicBezTo>
                    <a:pt x="8813" y="28666"/>
                    <a:pt x="9349" y="28905"/>
                    <a:pt x="9892" y="28905"/>
                  </a:cubicBezTo>
                  <a:cubicBezTo>
                    <a:pt x="9910" y="28905"/>
                    <a:pt x="9927" y="28905"/>
                    <a:pt x="9945" y="28904"/>
                  </a:cubicBezTo>
                  <a:cubicBezTo>
                    <a:pt x="10473" y="28904"/>
                    <a:pt x="10970" y="28776"/>
                    <a:pt x="11418" y="28504"/>
                  </a:cubicBezTo>
                  <a:cubicBezTo>
                    <a:pt x="11802" y="28328"/>
                    <a:pt x="12123" y="28056"/>
                    <a:pt x="12347" y="27703"/>
                  </a:cubicBezTo>
                  <a:cubicBezTo>
                    <a:pt x="12363" y="27527"/>
                    <a:pt x="12363" y="27351"/>
                    <a:pt x="12363" y="27175"/>
                  </a:cubicBezTo>
                  <a:cubicBezTo>
                    <a:pt x="12363" y="25894"/>
                    <a:pt x="12283" y="24325"/>
                    <a:pt x="12155" y="22435"/>
                  </a:cubicBezTo>
                  <a:cubicBezTo>
                    <a:pt x="12123" y="22083"/>
                    <a:pt x="12075" y="21698"/>
                    <a:pt x="12075" y="21330"/>
                  </a:cubicBezTo>
                  <a:cubicBezTo>
                    <a:pt x="12059" y="21090"/>
                    <a:pt x="12107" y="20850"/>
                    <a:pt x="12251" y="20658"/>
                  </a:cubicBezTo>
                  <a:cubicBezTo>
                    <a:pt x="12395" y="20449"/>
                    <a:pt x="12571" y="20273"/>
                    <a:pt x="12763" y="20129"/>
                  </a:cubicBezTo>
                  <a:close/>
                  <a:moveTo>
                    <a:pt x="36014" y="23924"/>
                  </a:moveTo>
                  <a:cubicBezTo>
                    <a:pt x="36607" y="24981"/>
                    <a:pt x="36927" y="26182"/>
                    <a:pt x="36927" y="27399"/>
                  </a:cubicBezTo>
                  <a:cubicBezTo>
                    <a:pt x="36927" y="28248"/>
                    <a:pt x="36671" y="29209"/>
                    <a:pt x="36335" y="29561"/>
                  </a:cubicBezTo>
                  <a:cubicBezTo>
                    <a:pt x="35598" y="30346"/>
                    <a:pt x="34573" y="30810"/>
                    <a:pt x="33500" y="30858"/>
                  </a:cubicBezTo>
                  <a:cubicBezTo>
                    <a:pt x="31899" y="30858"/>
                    <a:pt x="30906" y="29785"/>
                    <a:pt x="30906" y="28280"/>
                  </a:cubicBezTo>
                  <a:cubicBezTo>
                    <a:pt x="30890" y="27415"/>
                    <a:pt x="31146" y="26550"/>
                    <a:pt x="31627" y="25814"/>
                  </a:cubicBezTo>
                  <a:lnTo>
                    <a:pt x="31947" y="25990"/>
                  </a:lnTo>
                  <a:cubicBezTo>
                    <a:pt x="31675" y="26486"/>
                    <a:pt x="31515" y="27015"/>
                    <a:pt x="31483" y="27575"/>
                  </a:cubicBezTo>
                  <a:cubicBezTo>
                    <a:pt x="31483" y="28296"/>
                    <a:pt x="31707" y="28744"/>
                    <a:pt x="32043" y="29048"/>
                  </a:cubicBezTo>
                  <a:cubicBezTo>
                    <a:pt x="32475" y="29419"/>
                    <a:pt x="33012" y="29626"/>
                    <a:pt x="33581" y="29626"/>
                  </a:cubicBezTo>
                  <a:cubicBezTo>
                    <a:pt x="33602" y="29626"/>
                    <a:pt x="33623" y="29626"/>
                    <a:pt x="33644" y="29625"/>
                  </a:cubicBezTo>
                  <a:cubicBezTo>
                    <a:pt x="34381" y="29593"/>
                    <a:pt x="35102" y="29337"/>
                    <a:pt x="35694" y="28888"/>
                  </a:cubicBezTo>
                  <a:cubicBezTo>
                    <a:pt x="36078" y="28600"/>
                    <a:pt x="36287" y="28344"/>
                    <a:pt x="36287" y="28184"/>
                  </a:cubicBezTo>
                  <a:cubicBezTo>
                    <a:pt x="36271" y="27671"/>
                    <a:pt x="36175" y="27159"/>
                    <a:pt x="36014" y="26679"/>
                  </a:cubicBezTo>
                  <a:cubicBezTo>
                    <a:pt x="35854" y="26086"/>
                    <a:pt x="35614" y="25526"/>
                    <a:pt x="35310" y="25013"/>
                  </a:cubicBezTo>
                  <a:cubicBezTo>
                    <a:pt x="35502" y="24645"/>
                    <a:pt x="35710" y="24293"/>
                    <a:pt x="35966" y="23940"/>
                  </a:cubicBezTo>
                  <a:lnTo>
                    <a:pt x="36014" y="23924"/>
                  </a:lnTo>
                  <a:close/>
                  <a:moveTo>
                    <a:pt x="20337" y="23636"/>
                  </a:moveTo>
                  <a:cubicBezTo>
                    <a:pt x="21010" y="23636"/>
                    <a:pt x="21570" y="24164"/>
                    <a:pt x="22003" y="25253"/>
                  </a:cubicBezTo>
                  <a:cubicBezTo>
                    <a:pt x="22243" y="25926"/>
                    <a:pt x="22371" y="26614"/>
                    <a:pt x="22387" y="27319"/>
                  </a:cubicBezTo>
                  <a:cubicBezTo>
                    <a:pt x="22403" y="27735"/>
                    <a:pt x="22355" y="28136"/>
                    <a:pt x="22259" y="28536"/>
                  </a:cubicBezTo>
                  <a:cubicBezTo>
                    <a:pt x="22211" y="28808"/>
                    <a:pt x="21907" y="29193"/>
                    <a:pt x="21634" y="29449"/>
                  </a:cubicBezTo>
                  <a:cubicBezTo>
                    <a:pt x="20802" y="30185"/>
                    <a:pt x="19521" y="30874"/>
                    <a:pt x="18080" y="30874"/>
                  </a:cubicBezTo>
                  <a:cubicBezTo>
                    <a:pt x="16398" y="30874"/>
                    <a:pt x="14877" y="29737"/>
                    <a:pt x="14877" y="27671"/>
                  </a:cubicBezTo>
                  <a:cubicBezTo>
                    <a:pt x="14861" y="26839"/>
                    <a:pt x="15037" y="26022"/>
                    <a:pt x="15373" y="25269"/>
                  </a:cubicBezTo>
                  <a:lnTo>
                    <a:pt x="15742" y="25365"/>
                  </a:lnTo>
                  <a:cubicBezTo>
                    <a:pt x="15565" y="25814"/>
                    <a:pt x="15469" y="26278"/>
                    <a:pt x="15453" y="26759"/>
                  </a:cubicBezTo>
                  <a:cubicBezTo>
                    <a:pt x="15453" y="28552"/>
                    <a:pt x="16542" y="29641"/>
                    <a:pt x="18096" y="29641"/>
                  </a:cubicBezTo>
                  <a:cubicBezTo>
                    <a:pt x="19072" y="29641"/>
                    <a:pt x="20017" y="29369"/>
                    <a:pt x="20834" y="28840"/>
                  </a:cubicBezTo>
                  <a:lnTo>
                    <a:pt x="20818" y="28840"/>
                  </a:lnTo>
                  <a:cubicBezTo>
                    <a:pt x="21330" y="28488"/>
                    <a:pt x="21859" y="28056"/>
                    <a:pt x="21859" y="27815"/>
                  </a:cubicBezTo>
                  <a:cubicBezTo>
                    <a:pt x="21859" y="27639"/>
                    <a:pt x="21811" y="27479"/>
                    <a:pt x="21747" y="27319"/>
                  </a:cubicBezTo>
                  <a:cubicBezTo>
                    <a:pt x="21426" y="27383"/>
                    <a:pt x="21090" y="27399"/>
                    <a:pt x="20770" y="27399"/>
                  </a:cubicBezTo>
                  <a:cubicBezTo>
                    <a:pt x="20145" y="27399"/>
                    <a:pt x="19601" y="27287"/>
                    <a:pt x="19232" y="27047"/>
                  </a:cubicBezTo>
                  <a:cubicBezTo>
                    <a:pt x="18752" y="26711"/>
                    <a:pt x="18624" y="26262"/>
                    <a:pt x="18624" y="25638"/>
                  </a:cubicBezTo>
                  <a:cubicBezTo>
                    <a:pt x="18640" y="25285"/>
                    <a:pt x="18752" y="24949"/>
                    <a:pt x="18928" y="24661"/>
                  </a:cubicBezTo>
                  <a:cubicBezTo>
                    <a:pt x="19232" y="24116"/>
                    <a:pt x="19761" y="23636"/>
                    <a:pt x="20337" y="23636"/>
                  </a:cubicBezTo>
                  <a:close/>
                  <a:moveTo>
                    <a:pt x="25061" y="24437"/>
                  </a:moveTo>
                  <a:lnTo>
                    <a:pt x="25670" y="25590"/>
                  </a:lnTo>
                  <a:cubicBezTo>
                    <a:pt x="25942" y="26070"/>
                    <a:pt x="26086" y="26630"/>
                    <a:pt x="26086" y="27191"/>
                  </a:cubicBezTo>
                  <a:lnTo>
                    <a:pt x="26086" y="28120"/>
                  </a:lnTo>
                  <a:cubicBezTo>
                    <a:pt x="26086" y="28872"/>
                    <a:pt x="25686" y="29689"/>
                    <a:pt x="25029" y="30474"/>
                  </a:cubicBezTo>
                  <a:cubicBezTo>
                    <a:pt x="24501" y="31018"/>
                    <a:pt x="24052" y="31258"/>
                    <a:pt x="23620" y="31258"/>
                  </a:cubicBezTo>
                  <a:cubicBezTo>
                    <a:pt x="22996" y="31258"/>
                    <a:pt x="22275" y="31018"/>
                    <a:pt x="21442" y="30602"/>
                  </a:cubicBezTo>
                  <a:lnTo>
                    <a:pt x="21538" y="30314"/>
                  </a:lnTo>
                  <a:cubicBezTo>
                    <a:pt x="21843" y="30410"/>
                    <a:pt x="22163" y="30458"/>
                    <a:pt x="22483" y="30458"/>
                  </a:cubicBezTo>
                  <a:cubicBezTo>
                    <a:pt x="22492" y="30458"/>
                    <a:pt x="22502" y="30458"/>
                    <a:pt x="22511" y="30458"/>
                  </a:cubicBezTo>
                  <a:cubicBezTo>
                    <a:pt x="23703" y="30458"/>
                    <a:pt x="24905" y="29439"/>
                    <a:pt x="25462" y="28200"/>
                  </a:cubicBezTo>
                  <a:lnTo>
                    <a:pt x="25462" y="28184"/>
                  </a:lnTo>
                  <a:cubicBezTo>
                    <a:pt x="25510" y="28072"/>
                    <a:pt x="25542" y="27944"/>
                    <a:pt x="25558" y="27815"/>
                  </a:cubicBezTo>
                  <a:cubicBezTo>
                    <a:pt x="25542" y="27671"/>
                    <a:pt x="25494" y="27511"/>
                    <a:pt x="25430" y="27367"/>
                  </a:cubicBezTo>
                  <a:cubicBezTo>
                    <a:pt x="25141" y="26727"/>
                    <a:pt x="24805" y="26102"/>
                    <a:pt x="24421" y="25494"/>
                  </a:cubicBezTo>
                  <a:cubicBezTo>
                    <a:pt x="24613" y="25141"/>
                    <a:pt x="24821" y="24789"/>
                    <a:pt x="25013" y="24437"/>
                  </a:cubicBezTo>
                  <a:close/>
                  <a:moveTo>
                    <a:pt x="6806" y="0"/>
                  </a:moveTo>
                  <a:cubicBezTo>
                    <a:pt x="7798" y="3909"/>
                    <a:pt x="4806" y="7586"/>
                    <a:pt x="957" y="7586"/>
                  </a:cubicBezTo>
                  <a:cubicBezTo>
                    <a:pt x="643" y="7586"/>
                    <a:pt x="324" y="7561"/>
                    <a:pt x="1" y="7511"/>
                  </a:cubicBezTo>
                  <a:lnTo>
                    <a:pt x="1" y="31066"/>
                  </a:lnTo>
                  <a:cubicBezTo>
                    <a:pt x="545" y="31595"/>
                    <a:pt x="1121" y="32123"/>
                    <a:pt x="1714" y="32635"/>
                  </a:cubicBezTo>
                  <a:cubicBezTo>
                    <a:pt x="4997" y="35438"/>
                    <a:pt x="8632" y="37776"/>
                    <a:pt x="12539" y="39617"/>
                  </a:cubicBezTo>
                  <a:lnTo>
                    <a:pt x="12539" y="37728"/>
                  </a:lnTo>
                  <a:lnTo>
                    <a:pt x="17407" y="37728"/>
                  </a:lnTo>
                  <a:lnTo>
                    <a:pt x="20834" y="34285"/>
                  </a:lnTo>
                  <a:lnTo>
                    <a:pt x="24277" y="37728"/>
                  </a:lnTo>
                  <a:lnTo>
                    <a:pt x="29145" y="37728"/>
                  </a:lnTo>
                  <a:lnTo>
                    <a:pt x="29145" y="42580"/>
                  </a:lnTo>
                  <a:lnTo>
                    <a:pt x="30922" y="44373"/>
                  </a:lnTo>
                  <a:cubicBezTo>
                    <a:pt x="32477" y="44490"/>
                    <a:pt x="34032" y="44548"/>
                    <a:pt x="35585" y="44548"/>
                  </a:cubicBezTo>
                  <a:cubicBezTo>
                    <a:pt x="37648" y="44548"/>
                    <a:pt x="39708" y="44446"/>
                    <a:pt x="41763" y="44245"/>
                  </a:cubicBezTo>
                  <a:lnTo>
                    <a:pt x="41763" y="7527"/>
                  </a:lnTo>
                  <a:cubicBezTo>
                    <a:pt x="41410" y="7586"/>
                    <a:pt x="41062" y="7615"/>
                    <a:pt x="40720" y="7615"/>
                  </a:cubicBezTo>
                  <a:cubicBezTo>
                    <a:pt x="36847" y="7615"/>
                    <a:pt x="33846" y="3929"/>
                    <a:pt x="348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0" name="Google Shape;4260;p77">
              <a:extLst>
                <a:ext uri="{FF2B5EF4-FFF2-40B4-BE49-F238E27FC236}">
                  <a16:creationId xmlns:a16="http://schemas.microsoft.com/office/drawing/2014/main" id="{F9C7EA56-9BCF-4CEC-5BCF-04772E8C5ED0}"/>
                </a:ext>
              </a:extLst>
            </p:cNvPr>
            <p:cNvSpPr/>
            <p:nvPr/>
          </p:nvSpPr>
          <p:spPr>
            <a:xfrm>
              <a:off x="982075" y="2539975"/>
              <a:ext cx="1161400" cy="1157800"/>
            </a:xfrm>
            <a:custGeom>
              <a:avLst/>
              <a:gdLst/>
              <a:ahLst/>
              <a:cxnLst/>
              <a:rect l="l" t="t" r="r" b="b"/>
              <a:pathLst>
                <a:path w="46456" h="46312" extrusionOk="0">
                  <a:moveTo>
                    <a:pt x="1" y="1"/>
                  </a:moveTo>
                  <a:lnTo>
                    <a:pt x="1" y="30906"/>
                  </a:lnTo>
                  <a:cubicBezTo>
                    <a:pt x="465" y="31387"/>
                    <a:pt x="913" y="31851"/>
                    <a:pt x="1394" y="32315"/>
                  </a:cubicBezTo>
                  <a:lnTo>
                    <a:pt x="1394" y="1218"/>
                  </a:lnTo>
                  <a:lnTo>
                    <a:pt x="45078" y="1218"/>
                  </a:lnTo>
                  <a:lnTo>
                    <a:pt x="45078" y="46311"/>
                  </a:lnTo>
                  <a:cubicBezTo>
                    <a:pt x="45526" y="46263"/>
                    <a:pt x="45991" y="46199"/>
                    <a:pt x="46455" y="46135"/>
                  </a:cubicBezTo>
                  <a:lnTo>
                    <a:pt x="464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1" name="Google Shape;4261;p77">
              <a:extLst>
                <a:ext uri="{FF2B5EF4-FFF2-40B4-BE49-F238E27FC236}">
                  <a16:creationId xmlns:a16="http://schemas.microsoft.com/office/drawing/2014/main" id="{1D0DA2F5-29CF-C9CF-B8E1-490C56952772}"/>
                </a:ext>
              </a:extLst>
            </p:cNvPr>
            <p:cNvSpPr/>
            <p:nvPr/>
          </p:nvSpPr>
          <p:spPr>
            <a:xfrm>
              <a:off x="1159825" y="3100850"/>
              <a:ext cx="28050" cy="219000"/>
            </a:xfrm>
            <a:custGeom>
              <a:avLst/>
              <a:gdLst/>
              <a:ahLst/>
              <a:cxnLst/>
              <a:rect l="l" t="t" r="r" b="b"/>
              <a:pathLst>
                <a:path w="1122" h="8760" extrusionOk="0">
                  <a:moveTo>
                    <a:pt x="817" y="0"/>
                  </a:moveTo>
                  <a:cubicBezTo>
                    <a:pt x="529" y="272"/>
                    <a:pt x="241" y="577"/>
                    <a:pt x="1" y="897"/>
                  </a:cubicBezTo>
                  <a:cubicBezTo>
                    <a:pt x="129" y="2370"/>
                    <a:pt x="305" y="4628"/>
                    <a:pt x="305" y="6181"/>
                  </a:cubicBezTo>
                  <a:lnTo>
                    <a:pt x="305" y="7014"/>
                  </a:lnTo>
                  <a:cubicBezTo>
                    <a:pt x="305" y="7575"/>
                    <a:pt x="273" y="8135"/>
                    <a:pt x="209" y="8711"/>
                  </a:cubicBezTo>
                  <a:lnTo>
                    <a:pt x="321" y="8759"/>
                  </a:lnTo>
                  <a:cubicBezTo>
                    <a:pt x="801" y="8231"/>
                    <a:pt x="1041" y="7863"/>
                    <a:pt x="1057" y="7398"/>
                  </a:cubicBezTo>
                  <a:cubicBezTo>
                    <a:pt x="1105" y="6934"/>
                    <a:pt x="1121" y="6470"/>
                    <a:pt x="1121" y="6005"/>
                  </a:cubicBezTo>
                  <a:cubicBezTo>
                    <a:pt x="1121" y="4020"/>
                    <a:pt x="1073" y="1874"/>
                    <a:pt x="897" y="16"/>
                  </a:cubicBezTo>
                  <a:lnTo>
                    <a:pt x="8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2" name="Google Shape;4262;p77">
              <a:extLst>
                <a:ext uri="{FF2B5EF4-FFF2-40B4-BE49-F238E27FC236}">
                  <a16:creationId xmlns:a16="http://schemas.microsoft.com/office/drawing/2014/main" id="{5F62E3B0-DEEF-22A5-048A-EAF2EA614EE4}"/>
                </a:ext>
              </a:extLst>
            </p:cNvPr>
            <p:cNvSpPr/>
            <p:nvPr/>
          </p:nvSpPr>
          <p:spPr>
            <a:xfrm>
              <a:off x="1229075" y="3096850"/>
              <a:ext cx="150150" cy="249850"/>
            </a:xfrm>
            <a:custGeom>
              <a:avLst/>
              <a:gdLst/>
              <a:ahLst/>
              <a:cxnLst/>
              <a:rect l="l" t="t" r="r" b="b"/>
              <a:pathLst>
                <a:path w="6006" h="9994" extrusionOk="0">
                  <a:moveTo>
                    <a:pt x="5237" y="0"/>
                  </a:moveTo>
                  <a:cubicBezTo>
                    <a:pt x="5045" y="160"/>
                    <a:pt x="4869" y="336"/>
                    <a:pt x="4725" y="545"/>
                  </a:cubicBezTo>
                  <a:cubicBezTo>
                    <a:pt x="4581" y="737"/>
                    <a:pt x="4533" y="977"/>
                    <a:pt x="4549" y="1217"/>
                  </a:cubicBezTo>
                  <a:cubicBezTo>
                    <a:pt x="4549" y="1585"/>
                    <a:pt x="4597" y="1970"/>
                    <a:pt x="4629" y="2322"/>
                  </a:cubicBezTo>
                  <a:cubicBezTo>
                    <a:pt x="4757" y="4212"/>
                    <a:pt x="4837" y="5781"/>
                    <a:pt x="4837" y="7062"/>
                  </a:cubicBezTo>
                  <a:cubicBezTo>
                    <a:pt x="4837" y="7238"/>
                    <a:pt x="4837" y="7414"/>
                    <a:pt x="4821" y="7590"/>
                  </a:cubicBezTo>
                  <a:cubicBezTo>
                    <a:pt x="4597" y="7943"/>
                    <a:pt x="4276" y="8215"/>
                    <a:pt x="3892" y="8391"/>
                  </a:cubicBezTo>
                  <a:cubicBezTo>
                    <a:pt x="3444" y="8663"/>
                    <a:pt x="2947" y="8791"/>
                    <a:pt x="2419" y="8791"/>
                  </a:cubicBezTo>
                  <a:cubicBezTo>
                    <a:pt x="2401" y="8792"/>
                    <a:pt x="2384" y="8792"/>
                    <a:pt x="2366" y="8792"/>
                  </a:cubicBezTo>
                  <a:cubicBezTo>
                    <a:pt x="1823" y="8792"/>
                    <a:pt x="1287" y="8553"/>
                    <a:pt x="962" y="8103"/>
                  </a:cubicBezTo>
                  <a:cubicBezTo>
                    <a:pt x="657" y="7735"/>
                    <a:pt x="513" y="7270"/>
                    <a:pt x="529" y="6790"/>
                  </a:cubicBezTo>
                  <a:cubicBezTo>
                    <a:pt x="545" y="6277"/>
                    <a:pt x="657" y="5781"/>
                    <a:pt x="882" y="5316"/>
                  </a:cubicBezTo>
                  <a:lnTo>
                    <a:pt x="577" y="5188"/>
                  </a:lnTo>
                  <a:cubicBezTo>
                    <a:pt x="225" y="5861"/>
                    <a:pt x="33" y="6582"/>
                    <a:pt x="1" y="7334"/>
                  </a:cubicBezTo>
                  <a:cubicBezTo>
                    <a:pt x="1" y="8151"/>
                    <a:pt x="225" y="8807"/>
                    <a:pt x="609" y="9256"/>
                  </a:cubicBezTo>
                  <a:cubicBezTo>
                    <a:pt x="1044" y="9738"/>
                    <a:pt x="1661" y="9993"/>
                    <a:pt x="2311" y="9993"/>
                  </a:cubicBezTo>
                  <a:cubicBezTo>
                    <a:pt x="2331" y="9993"/>
                    <a:pt x="2351" y="9993"/>
                    <a:pt x="2371" y="9992"/>
                  </a:cubicBezTo>
                  <a:cubicBezTo>
                    <a:pt x="2995" y="9976"/>
                    <a:pt x="3620" y="9800"/>
                    <a:pt x="4148" y="9448"/>
                  </a:cubicBezTo>
                  <a:cubicBezTo>
                    <a:pt x="4533" y="9208"/>
                    <a:pt x="4869" y="8887"/>
                    <a:pt x="5109" y="8503"/>
                  </a:cubicBezTo>
                  <a:cubicBezTo>
                    <a:pt x="5413" y="7702"/>
                    <a:pt x="5557" y="6854"/>
                    <a:pt x="5525" y="6005"/>
                  </a:cubicBezTo>
                  <a:cubicBezTo>
                    <a:pt x="5525" y="4916"/>
                    <a:pt x="5477" y="3555"/>
                    <a:pt x="5429" y="2466"/>
                  </a:cubicBezTo>
                  <a:cubicBezTo>
                    <a:pt x="5637" y="2322"/>
                    <a:pt x="5830" y="2162"/>
                    <a:pt x="6006" y="1986"/>
                  </a:cubicBezTo>
                  <a:cubicBezTo>
                    <a:pt x="5557" y="1297"/>
                    <a:pt x="5285" y="641"/>
                    <a:pt x="5285" y="32"/>
                  </a:cubicBezTo>
                  <a:lnTo>
                    <a:pt x="52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3" name="Google Shape;4263;p77">
              <a:extLst>
                <a:ext uri="{FF2B5EF4-FFF2-40B4-BE49-F238E27FC236}">
                  <a16:creationId xmlns:a16="http://schemas.microsoft.com/office/drawing/2014/main" id="{4C022F9B-1F09-EF7A-FEF1-9EAF807886B8}"/>
                </a:ext>
              </a:extLst>
            </p:cNvPr>
            <p:cNvSpPr/>
            <p:nvPr/>
          </p:nvSpPr>
          <p:spPr>
            <a:xfrm>
              <a:off x="1406025" y="3027175"/>
              <a:ext cx="50875" cy="61275"/>
            </a:xfrm>
            <a:custGeom>
              <a:avLst/>
              <a:gdLst/>
              <a:ahLst/>
              <a:cxnLst/>
              <a:rect l="l" t="t" r="r" b="b"/>
              <a:pathLst>
                <a:path w="2035" h="2451" extrusionOk="0">
                  <a:moveTo>
                    <a:pt x="881" y="673"/>
                  </a:moveTo>
                  <a:cubicBezTo>
                    <a:pt x="1282" y="689"/>
                    <a:pt x="1634" y="962"/>
                    <a:pt x="1762" y="1346"/>
                  </a:cubicBezTo>
                  <a:cubicBezTo>
                    <a:pt x="1762" y="1442"/>
                    <a:pt x="1442" y="1778"/>
                    <a:pt x="1009" y="1778"/>
                  </a:cubicBezTo>
                  <a:cubicBezTo>
                    <a:pt x="497" y="1778"/>
                    <a:pt x="305" y="1458"/>
                    <a:pt x="305" y="1202"/>
                  </a:cubicBezTo>
                  <a:cubicBezTo>
                    <a:pt x="321" y="898"/>
                    <a:pt x="577" y="673"/>
                    <a:pt x="881" y="673"/>
                  </a:cubicBezTo>
                  <a:close/>
                  <a:moveTo>
                    <a:pt x="993" y="1"/>
                  </a:moveTo>
                  <a:cubicBezTo>
                    <a:pt x="641" y="1"/>
                    <a:pt x="1" y="369"/>
                    <a:pt x="1" y="1314"/>
                  </a:cubicBezTo>
                  <a:cubicBezTo>
                    <a:pt x="1" y="1906"/>
                    <a:pt x="337" y="2451"/>
                    <a:pt x="977" y="2451"/>
                  </a:cubicBezTo>
                  <a:cubicBezTo>
                    <a:pt x="1570" y="2419"/>
                    <a:pt x="2034" y="1938"/>
                    <a:pt x="2034" y="1346"/>
                  </a:cubicBezTo>
                  <a:cubicBezTo>
                    <a:pt x="2034" y="321"/>
                    <a:pt x="1378" y="1"/>
                    <a:pt x="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4" name="Google Shape;4264;p77">
              <a:extLst>
                <a:ext uri="{FF2B5EF4-FFF2-40B4-BE49-F238E27FC236}">
                  <a16:creationId xmlns:a16="http://schemas.microsoft.com/office/drawing/2014/main" id="{4D644B7E-D8DD-1DF9-9D06-ADE1393F511B}"/>
                </a:ext>
              </a:extLst>
            </p:cNvPr>
            <p:cNvSpPr/>
            <p:nvPr/>
          </p:nvSpPr>
          <p:spPr>
            <a:xfrm>
              <a:off x="1535725" y="3109250"/>
              <a:ext cx="40875" cy="42050"/>
            </a:xfrm>
            <a:custGeom>
              <a:avLst/>
              <a:gdLst/>
              <a:ahLst/>
              <a:cxnLst/>
              <a:rect l="l" t="t" r="r" b="b"/>
              <a:pathLst>
                <a:path w="1635" h="1682" extrusionOk="0">
                  <a:moveTo>
                    <a:pt x="674" y="0"/>
                  </a:moveTo>
                  <a:cubicBezTo>
                    <a:pt x="433" y="257"/>
                    <a:pt x="209" y="529"/>
                    <a:pt x="1" y="801"/>
                  </a:cubicBezTo>
                  <a:cubicBezTo>
                    <a:pt x="337" y="1089"/>
                    <a:pt x="641" y="1362"/>
                    <a:pt x="994" y="1682"/>
                  </a:cubicBezTo>
                  <a:cubicBezTo>
                    <a:pt x="1234" y="1458"/>
                    <a:pt x="1458" y="1201"/>
                    <a:pt x="1634" y="913"/>
                  </a:cubicBezTo>
                  <a:cubicBezTo>
                    <a:pt x="1346" y="577"/>
                    <a:pt x="1010" y="273"/>
                    <a:pt x="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5" name="Google Shape;4265;p77">
              <a:extLst>
                <a:ext uri="{FF2B5EF4-FFF2-40B4-BE49-F238E27FC236}">
                  <a16:creationId xmlns:a16="http://schemas.microsoft.com/office/drawing/2014/main" id="{B59EB51E-E77E-3065-AFBA-72597EEEE11B}"/>
                </a:ext>
              </a:extLst>
            </p:cNvPr>
            <p:cNvSpPr/>
            <p:nvPr/>
          </p:nvSpPr>
          <p:spPr>
            <a:xfrm>
              <a:off x="1412425" y="3184925"/>
              <a:ext cx="188600" cy="181375"/>
            </a:xfrm>
            <a:custGeom>
              <a:avLst/>
              <a:gdLst/>
              <a:ahLst/>
              <a:cxnLst/>
              <a:rect l="l" t="t" r="r" b="b"/>
              <a:pathLst>
                <a:path w="7544" h="7255" extrusionOk="0">
                  <a:moveTo>
                    <a:pt x="5333" y="1089"/>
                  </a:moveTo>
                  <a:cubicBezTo>
                    <a:pt x="5958" y="1089"/>
                    <a:pt x="6438" y="1649"/>
                    <a:pt x="6726" y="2626"/>
                  </a:cubicBezTo>
                  <a:cubicBezTo>
                    <a:pt x="6486" y="2658"/>
                    <a:pt x="6230" y="2674"/>
                    <a:pt x="5974" y="2674"/>
                  </a:cubicBezTo>
                  <a:cubicBezTo>
                    <a:pt x="4773" y="2674"/>
                    <a:pt x="4292" y="2258"/>
                    <a:pt x="4292" y="1890"/>
                  </a:cubicBezTo>
                  <a:cubicBezTo>
                    <a:pt x="4292" y="1473"/>
                    <a:pt x="4853" y="1089"/>
                    <a:pt x="5333" y="1089"/>
                  </a:cubicBezTo>
                  <a:close/>
                  <a:moveTo>
                    <a:pt x="5477" y="0"/>
                  </a:moveTo>
                  <a:cubicBezTo>
                    <a:pt x="4917" y="0"/>
                    <a:pt x="4372" y="496"/>
                    <a:pt x="4068" y="1041"/>
                  </a:cubicBezTo>
                  <a:cubicBezTo>
                    <a:pt x="3892" y="1329"/>
                    <a:pt x="3796" y="1665"/>
                    <a:pt x="3764" y="2018"/>
                  </a:cubicBezTo>
                  <a:cubicBezTo>
                    <a:pt x="3764" y="2642"/>
                    <a:pt x="3892" y="3091"/>
                    <a:pt x="4372" y="3411"/>
                  </a:cubicBezTo>
                  <a:cubicBezTo>
                    <a:pt x="4741" y="3667"/>
                    <a:pt x="5285" y="3779"/>
                    <a:pt x="5910" y="3779"/>
                  </a:cubicBezTo>
                  <a:cubicBezTo>
                    <a:pt x="6230" y="3779"/>
                    <a:pt x="6566" y="3763"/>
                    <a:pt x="6887" y="3699"/>
                  </a:cubicBezTo>
                  <a:cubicBezTo>
                    <a:pt x="6951" y="3859"/>
                    <a:pt x="6999" y="4019"/>
                    <a:pt x="6999" y="4195"/>
                  </a:cubicBezTo>
                  <a:cubicBezTo>
                    <a:pt x="6999" y="4420"/>
                    <a:pt x="6486" y="4868"/>
                    <a:pt x="5958" y="5220"/>
                  </a:cubicBezTo>
                  <a:cubicBezTo>
                    <a:pt x="5157" y="5749"/>
                    <a:pt x="4212" y="6037"/>
                    <a:pt x="3236" y="6037"/>
                  </a:cubicBezTo>
                  <a:cubicBezTo>
                    <a:pt x="1698" y="6021"/>
                    <a:pt x="593" y="4932"/>
                    <a:pt x="593" y="3139"/>
                  </a:cubicBezTo>
                  <a:cubicBezTo>
                    <a:pt x="609" y="2658"/>
                    <a:pt x="705" y="2194"/>
                    <a:pt x="882" y="1745"/>
                  </a:cubicBezTo>
                  <a:lnTo>
                    <a:pt x="513" y="1649"/>
                  </a:lnTo>
                  <a:cubicBezTo>
                    <a:pt x="177" y="2402"/>
                    <a:pt x="1" y="3219"/>
                    <a:pt x="17" y="4051"/>
                  </a:cubicBezTo>
                  <a:cubicBezTo>
                    <a:pt x="17" y="6117"/>
                    <a:pt x="1554" y="7254"/>
                    <a:pt x="3220" y="7254"/>
                  </a:cubicBezTo>
                  <a:cubicBezTo>
                    <a:pt x="4661" y="7254"/>
                    <a:pt x="5942" y="6565"/>
                    <a:pt x="6774" y="5829"/>
                  </a:cubicBezTo>
                  <a:cubicBezTo>
                    <a:pt x="7047" y="5573"/>
                    <a:pt x="7351" y="5188"/>
                    <a:pt x="7399" y="4916"/>
                  </a:cubicBezTo>
                  <a:cubicBezTo>
                    <a:pt x="7495" y="4516"/>
                    <a:pt x="7543" y="4115"/>
                    <a:pt x="7527" y="3699"/>
                  </a:cubicBezTo>
                  <a:cubicBezTo>
                    <a:pt x="7511" y="2994"/>
                    <a:pt x="7383" y="2306"/>
                    <a:pt x="7159" y="1633"/>
                  </a:cubicBezTo>
                  <a:cubicBezTo>
                    <a:pt x="6710" y="544"/>
                    <a:pt x="6150" y="0"/>
                    <a:pt x="5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6" name="Google Shape;4266;p77">
              <a:extLst>
                <a:ext uri="{FF2B5EF4-FFF2-40B4-BE49-F238E27FC236}">
                  <a16:creationId xmlns:a16="http://schemas.microsoft.com/office/drawing/2014/main" id="{4DEC5DC3-DA88-8D74-C184-A7D10B38D75E}"/>
                </a:ext>
              </a:extLst>
            </p:cNvPr>
            <p:cNvSpPr/>
            <p:nvPr/>
          </p:nvSpPr>
          <p:spPr>
            <a:xfrm>
              <a:off x="1494500" y="3112050"/>
              <a:ext cx="41250" cy="42050"/>
            </a:xfrm>
            <a:custGeom>
              <a:avLst/>
              <a:gdLst/>
              <a:ahLst/>
              <a:cxnLst/>
              <a:rect l="l" t="t" r="r" b="b"/>
              <a:pathLst>
                <a:path w="1650" h="1682" extrusionOk="0">
                  <a:moveTo>
                    <a:pt x="673" y="1"/>
                  </a:moveTo>
                  <a:cubicBezTo>
                    <a:pt x="433" y="257"/>
                    <a:pt x="209" y="529"/>
                    <a:pt x="1" y="801"/>
                  </a:cubicBezTo>
                  <a:cubicBezTo>
                    <a:pt x="353" y="1089"/>
                    <a:pt x="657" y="1362"/>
                    <a:pt x="1009" y="1682"/>
                  </a:cubicBezTo>
                  <a:cubicBezTo>
                    <a:pt x="1250" y="1458"/>
                    <a:pt x="1458" y="1186"/>
                    <a:pt x="1650" y="913"/>
                  </a:cubicBezTo>
                  <a:cubicBezTo>
                    <a:pt x="1346" y="577"/>
                    <a:pt x="1025" y="273"/>
                    <a:pt x="6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7" name="Google Shape;4267;p77">
              <a:extLst>
                <a:ext uri="{FF2B5EF4-FFF2-40B4-BE49-F238E27FC236}">
                  <a16:creationId xmlns:a16="http://schemas.microsoft.com/office/drawing/2014/main" id="{3DEFBF3F-9059-D93F-8210-3B322AE71C64}"/>
                </a:ext>
              </a:extLst>
            </p:cNvPr>
            <p:cNvSpPr/>
            <p:nvPr/>
          </p:nvSpPr>
          <p:spPr>
            <a:xfrm>
              <a:off x="1611400" y="3015975"/>
              <a:ext cx="80900" cy="80500"/>
            </a:xfrm>
            <a:custGeom>
              <a:avLst/>
              <a:gdLst/>
              <a:ahLst/>
              <a:cxnLst/>
              <a:rect l="l" t="t" r="r" b="b"/>
              <a:pathLst>
                <a:path w="3236" h="3220" extrusionOk="0">
                  <a:moveTo>
                    <a:pt x="1986" y="529"/>
                  </a:moveTo>
                  <a:cubicBezTo>
                    <a:pt x="2306" y="529"/>
                    <a:pt x="2579" y="977"/>
                    <a:pt x="2595" y="1362"/>
                  </a:cubicBezTo>
                  <a:cubicBezTo>
                    <a:pt x="2595" y="1410"/>
                    <a:pt x="2579" y="1458"/>
                    <a:pt x="2563" y="1506"/>
                  </a:cubicBezTo>
                  <a:cubicBezTo>
                    <a:pt x="1922" y="1378"/>
                    <a:pt x="1490" y="1153"/>
                    <a:pt x="1490" y="865"/>
                  </a:cubicBezTo>
                  <a:cubicBezTo>
                    <a:pt x="1490" y="705"/>
                    <a:pt x="1730" y="529"/>
                    <a:pt x="1986" y="529"/>
                  </a:cubicBezTo>
                  <a:close/>
                  <a:moveTo>
                    <a:pt x="2242" y="0"/>
                  </a:moveTo>
                  <a:cubicBezTo>
                    <a:pt x="1618" y="32"/>
                    <a:pt x="1121" y="529"/>
                    <a:pt x="1089" y="1153"/>
                  </a:cubicBezTo>
                  <a:cubicBezTo>
                    <a:pt x="1089" y="1650"/>
                    <a:pt x="1442" y="1906"/>
                    <a:pt x="2114" y="2018"/>
                  </a:cubicBezTo>
                  <a:cubicBezTo>
                    <a:pt x="1618" y="2402"/>
                    <a:pt x="753" y="2739"/>
                    <a:pt x="0" y="3043"/>
                  </a:cubicBezTo>
                  <a:lnTo>
                    <a:pt x="16" y="3075"/>
                  </a:lnTo>
                  <a:cubicBezTo>
                    <a:pt x="81" y="3171"/>
                    <a:pt x="721" y="3219"/>
                    <a:pt x="865" y="3219"/>
                  </a:cubicBezTo>
                  <a:cubicBezTo>
                    <a:pt x="1298" y="3059"/>
                    <a:pt x="2162" y="2723"/>
                    <a:pt x="2627" y="2130"/>
                  </a:cubicBezTo>
                  <a:cubicBezTo>
                    <a:pt x="2707" y="2146"/>
                    <a:pt x="2771" y="2178"/>
                    <a:pt x="2835" y="2210"/>
                  </a:cubicBezTo>
                  <a:lnTo>
                    <a:pt x="3235" y="1666"/>
                  </a:lnTo>
                  <a:cubicBezTo>
                    <a:pt x="3139" y="1602"/>
                    <a:pt x="3043" y="1570"/>
                    <a:pt x="2931" y="1554"/>
                  </a:cubicBezTo>
                  <a:cubicBezTo>
                    <a:pt x="2963" y="1442"/>
                    <a:pt x="2979" y="1313"/>
                    <a:pt x="2979" y="1201"/>
                  </a:cubicBezTo>
                  <a:cubicBezTo>
                    <a:pt x="2979" y="305"/>
                    <a:pt x="2579" y="0"/>
                    <a:pt x="2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8" name="Google Shape;4268;p77">
              <a:extLst>
                <a:ext uri="{FF2B5EF4-FFF2-40B4-BE49-F238E27FC236}">
                  <a16:creationId xmlns:a16="http://schemas.microsoft.com/office/drawing/2014/main" id="{BF71C4C2-C5CF-41E1-9E3C-DE3331A75A65}"/>
                </a:ext>
              </a:extLst>
            </p:cNvPr>
            <p:cNvSpPr/>
            <p:nvPr/>
          </p:nvSpPr>
          <p:spPr>
            <a:xfrm>
              <a:off x="1576975" y="3205725"/>
              <a:ext cx="116525" cy="170175"/>
            </a:xfrm>
            <a:custGeom>
              <a:avLst/>
              <a:gdLst/>
              <a:ahLst/>
              <a:cxnLst/>
              <a:rect l="l" t="t" r="r" b="b"/>
              <a:pathLst>
                <a:path w="4661" h="6807" extrusionOk="0">
                  <a:moveTo>
                    <a:pt x="3571" y="1"/>
                  </a:moveTo>
                  <a:cubicBezTo>
                    <a:pt x="3363" y="353"/>
                    <a:pt x="3171" y="689"/>
                    <a:pt x="2979" y="1058"/>
                  </a:cubicBezTo>
                  <a:cubicBezTo>
                    <a:pt x="3363" y="1650"/>
                    <a:pt x="3699" y="2275"/>
                    <a:pt x="3988" y="2931"/>
                  </a:cubicBezTo>
                  <a:cubicBezTo>
                    <a:pt x="4068" y="3075"/>
                    <a:pt x="4100" y="3219"/>
                    <a:pt x="4116" y="3380"/>
                  </a:cubicBezTo>
                  <a:cubicBezTo>
                    <a:pt x="4116" y="3508"/>
                    <a:pt x="4084" y="3636"/>
                    <a:pt x="4020" y="3748"/>
                  </a:cubicBezTo>
                  <a:cubicBezTo>
                    <a:pt x="3459" y="5013"/>
                    <a:pt x="2242" y="6038"/>
                    <a:pt x="1041" y="6038"/>
                  </a:cubicBezTo>
                  <a:cubicBezTo>
                    <a:pt x="721" y="6038"/>
                    <a:pt x="401" y="5990"/>
                    <a:pt x="96" y="5894"/>
                  </a:cubicBezTo>
                  <a:lnTo>
                    <a:pt x="0" y="6166"/>
                  </a:lnTo>
                  <a:cubicBezTo>
                    <a:pt x="833" y="6582"/>
                    <a:pt x="1554" y="6806"/>
                    <a:pt x="2178" y="6806"/>
                  </a:cubicBezTo>
                  <a:cubicBezTo>
                    <a:pt x="2610" y="6806"/>
                    <a:pt x="3075" y="6582"/>
                    <a:pt x="3587" y="6038"/>
                  </a:cubicBezTo>
                  <a:cubicBezTo>
                    <a:pt x="4244" y="5237"/>
                    <a:pt x="4660" y="4436"/>
                    <a:pt x="4660" y="3684"/>
                  </a:cubicBezTo>
                  <a:lnTo>
                    <a:pt x="4660" y="2739"/>
                  </a:lnTo>
                  <a:cubicBezTo>
                    <a:pt x="4660" y="2179"/>
                    <a:pt x="4516" y="1634"/>
                    <a:pt x="4228" y="1138"/>
                  </a:cubicBezTo>
                  <a:lnTo>
                    <a:pt x="36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69" name="Google Shape;4269;p77">
              <a:extLst>
                <a:ext uri="{FF2B5EF4-FFF2-40B4-BE49-F238E27FC236}">
                  <a16:creationId xmlns:a16="http://schemas.microsoft.com/office/drawing/2014/main" id="{2ECA35A9-BEA4-5A72-1456-100299655ADA}"/>
                </a:ext>
              </a:extLst>
            </p:cNvPr>
            <p:cNvSpPr/>
            <p:nvPr/>
          </p:nvSpPr>
          <p:spPr>
            <a:xfrm>
              <a:off x="1695475" y="3056400"/>
              <a:ext cx="95700" cy="40075"/>
            </a:xfrm>
            <a:custGeom>
              <a:avLst/>
              <a:gdLst/>
              <a:ahLst/>
              <a:cxnLst/>
              <a:rect l="l" t="t" r="r" b="b"/>
              <a:pathLst>
                <a:path w="3828" h="1603" extrusionOk="0">
                  <a:moveTo>
                    <a:pt x="3779" y="1"/>
                  </a:moveTo>
                  <a:cubicBezTo>
                    <a:pt x="3635" y="113"/>
                    <a:pt x="3475" y="209"/>
                    <a:pt x="3315" y="273"/>
                  </a:cubicBezTo>
                  <a:cubicBezTo>
                    <a:pt x="3091" y="353"/>
                    <a:pt x="2851" y="401"/>
                    <a:pt x="2610" y="401"/>
                  </a:cubicBezTo>
                  <a:cubicBezTo>
                    <a:pt x="1970" y="401"/>
                    <a:pt x="1361" y="145"/>
                    <a:pt x="769" y="145"/>
                  </a:cubicBezTo>
                  <a:cubicBezTo>
                    <a:pt x="192" y="145"/>
                    <a:pt x="0" y="689"/>
                    <a:pt x="0" y="1074"/>
                  </a:cubicBezTo>
                  <a:lnTo>
                    <a:pt x="288" y="1602"/>
                  </a:lnTo>
                  <a:lnTo>
                    <a:pt x="353" y="1586"/>
                  </a:lnTo>
                  <a:cubicBezTo>
                    <a:pt x="529" y="1250"/>
                    <a:pt x="689" y="946"/>
                    <a:pt x="817" y="946"/>
                  </a:cubicBezTo>
                  <a:cubicBezTo>
                    <a:pt x="1249" y="946"/>
                    <a:pt x="1858" y="1090"/>
                    <a:pt x="2386" y="1090"/>
                  </a:cubicBezTo>
                  <a:cubicBezTo>
                    <a:pt x="2408" y="1090"/>
                    <a:pt x="2430" y="1091"/>
                    <a:pt x="2451" y="1091"/>
                  </a:cubicBezTo>
                  <a:cubicBezTo>
                    <a:pt x="2862" y="1091"/>
                    <a:pt x="3268" y="948"/>
                    <a:pt x="3587" y="689"/>
                  </a:cubicBezTo>
                  <a:cubicBezTo>
                    <a:pt x="3683" y="481"/>
                    <a:pt x="3763" y="257"/>
                    <a:pt x="3827" y="49"/>
                  </a:cubicBezTo>
                  <a:lnTo>
                    <a:pt x="37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0" name="Google Shape;4270;p77">
              <a:extLst>
                <a:ext uri="{FF2B5EF4-FFF2-40B4-BE49-F238E27FC236}">
                  <a16:creationId xmlns:a16="http://schemas.microsoft.com/office/drawing/2014/main" id="{1CA1D151-B6B7-A037-746E-AB96E4608813}"/>
                </a:ext>
              </a:extLst>
            </p:cNvPr>
            <p:cNvSpPr/>
            <p:nvPr/>
          </p:nvSpPr>
          <p:spPr>
            <a:xfrm>
              <a:off x="1729500" y="3100850"/>
              <a:ext cx="28050" cy="219000"/>
            </a:xfrm>
            <a:custGeom>
              <a:avLst/>
              <a:gdLst/>
              <a:ahLst/>
              <a:cxnLst/>
              <a:rect l="l" t="t" r="r" b="b"/>
              <a:pathLst>
                <a:path w="1122" h="8760" extrusionOk="0">
                  <a:moveTo>
                    <a:pt x="833" y="0"/>
                  </a:moveTo>
                  <a:cubicBezTo>
                    <a:pt x="529" y="272"/>
                    <a:pt x="257" y="577"/>
                    <a:pt x="0" y="897"/>
                  </a:cubicBezTo>
                  <a:cubicBezTo>
                    <a:pt x="128" y="2370"/>
                    <a:pt x="305" y="4628"/>
                    <a:pt x="305" y="6181"/>
                  </a:cubicBezTo>
                  <a:lnTo>
                    <a:pt x="305" y="7014"/>
                  </a:lnTo>
                  <a:cubicBezTo>
                    <a:pt x="321" y="7575"/>
                    <a:pt x="289" y="8135"/>
                    <a:pt x="209" y="8711"/>
                  </a:cubicBezTo>
                  <a:lnTo>
                    <a:pt x="321" y="8759"/>
                  </a:lnTo>
                  <a:cubicBezTo>
                    <a:pt x="801" y="8231"/>
                    <a:pt x="1041" y="7863"/>
                    <a:pt x="1073" y="7398"/>
                  </a:cubicBezTo>
                  <a:cubicBezTo>
                    <a:pt x="1105" y="6934"/>
                    <a:pt x="1121" y="6470"/>
                    <a:pt x="1121" y="6005"/>
                  </a:cubicBezTo>
                  <a:cubicBezTo>
                    <a:pt x="1121" y="4020"/>
                    <a:pt x="1089" y="1874"/>
                    <a:pt x="897" y="32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1" name="Google Shape;4271;p77">
              <a:extLst>
                <a:ext uri="{FF2B5EF4-FFF2-40B4-BE49-F238E27FC236}">
                  <a16:creationId xmlns:a16="http://schemas.microsoft.com/office/drawing/2014/main" id="{6B43A956-4BBC-3A56-648B-48786C58150B}"/>
                </a:ext>
              </a:extLst>
            </p:cNvPr>
            <p:cNvSpPr/>
            <p:nvPr/>
          </p:nvSpPr>
          <p:spPr>
            <a:xfrm>
              <a:off x="1866800" y="3123650"/>
              <a:ext cx="42475" cy="43275"/>
            </a:xfrm>
            <a:custGeom>
              <a:avLst/>
              <a:gdLst/>
              <a:ahLst/>
              <a:cxnLst/>
              <a:rect l="l" t="t" r="r" b="b"/>
              <a:pathLst>
                <a:path w="1699" h="1731" extrusionOk="0">
                  <a:moveTo>
                    <a:pt x="673" y="1"/>
                  </a:moveTo>
                  <a:cubicBezTo>
                    <a:pt x="449" y="257"/>
                    <a:pt x="225" y="561"/>
                    <a:pt x="1" y="866"/>
                  </a:cubicBezTo>
                  <a:cubicBezTo>
                    <a:pt x="337" y="1154"/>
                    <a:pt x="657" y="1426"/>
                    <a:pt x="994" y="1730"/>
                  </a:cubicBezTo>
                  <a:cubicBezTo>
                    <a:pt x="1266" y="1506"/>
                    <a:pt x="1506" y="1218"/>
                    <a:pt x="1698" y="898"/>
                  </a:cubicBezTo>
                  <a:cubicBezTo>
                    <a:pt x="1394" y="577"/>
                    <a:pt x="1042" y="273"/>
                    <a:pt x="6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2" name="Google Shape;4272;p77">
              <a:extLst>
                <a:ext uri="{FF2B5EF4-FFF2-40B4-BE49-F238E27FC236}">
                  <a16:creationId xmlns:a16="http://schemas.microsoft.com/office/drawing/2014/main" id="{8D84977D-11B8-1D8F-A3C5-1A75DB557059}"/>
                </a:ext>
              </a:extLst>
            </p:cNvPr>
            <p:cNvSpPr/>
            <p:nvPr/>
          </p:nvSpPr>
          <p:spPr>
            <a:xfrm>
              <a:off x="1813175" y="3192125"/>
              <a:ext cx="150950" cy="173350"/>
            </a:xfrm>
            <a:custGeom>
              <a:avLst/>
              <a:gdLst/>
              <a:ahLst/>
              <a:cxnLst/>
              <a:rect l="l" t="t" r="r" b="b"/>
              <a:pathLst>
                <a:path w="6038" h="6934" extrusionOk="0">
                  <a:moveTo>
                    <a:pt x="5124" y="0"/>
                  </a:moveTo>
                  <a:lnTo>
                    <a:pt x="5076" y="16"/>
                  </a:lnTo>
                  <a:cubicBezTo>
                    <a:pt x="4820" y="369"/>
                    <a:pt x="4628" y="721"/>
                    <a:pt x="4420" y="1089"/>
                  </a:cubicBezTo>
                  <a:cubicBezTo>
                    <a:pt x="4724" y="1602"/>
                    <a:pt x="4964" y="2162"/>
                    <a:pt x="5124" y="2755"/>
                  </a:cubicBezTo>
                  <a:cubicBezTo>
                    <a:pt x="5301" y="3235"/>
                    <a:pt x="5381" y="3747"/>
                    <a:pt x="5397" y="4260"/>
                  </a:cubicBezTo>
                  <a:cubicBezTo>
                    <a:pt x="5397" y="4420"/>
                    <a:pt x="5188" y="4676"/>
                    <a:pt x="4804" y="4964"/>
                  </a:cubicBezTo>
                  <a:cubicBezTo>
                    <a:pt x="4212" y="5413"/>
                    <a:pt x="3491" y="5669"/>
                    <a:pt x="2754" y="5701"/>
                  </a:cubicBezTo>
                  <a:cubicBezTo>
                    <a:pt x="2734" y="5702"/>
                    <a:pt x="2713" y="5702"/>
                    <a:pt x="2692" y="5702"/>
                  </a:cubicBezTo>
                  <a:cubicBezTo>
                    <a:pt x="2137" y="5702"/>
                    <a:pt x="1585" y="5495"/>
                    <a:pt x="1153" y="5124"/>
                  </a:cubicBezTo>
                  <a:cubicBezTo>
                    <a:pt x="833" y="4820"/>
                    <a:pt x="593" y="4372"/>
                    <a:pt x="593" y="3651"/>
                  </a:cubicBezTo>
                  <a:cubicBezTo>
                    <a:pt x="625" y="3091"/>
                    <a:pt x="801" y="2562"/>
                    <a:pt x="1057" y="2066"/>
                  </a:cubicBezTo>
                  <a:lnTo>
                    <a:pt x="737" y="1890"/>
                  </a:lnTo>
                  <a:cubicBezTo>
                    <a:pt x="256" y="2626"/>
                    <a:pt x="0" y="3475"/>
                    <a:pt x="16" y="4356"/>
                  </a:cubicBezTo>
                  <a:cubicBezTo>
                    <a:pt x="16" y="5861"/>
                    <a:pt x="1025" y="6934"/>
                    <a:pt x="2610" y="6934"/>
                  </a:cubicBezTo>
                  <a:cubicBezTo>
                    <a:pt x="3683" y="6886"/>
                    <a:pt x="4708" y="6422"/>
                    <a:pt x="5445" y="5637"/>
                  </a:cubicBezTo>
                  <a:cubicBezTo>
                    <a:pt x="5781" y="5285"/>
                    <a:pt x="6037" y="4324"/>
                    <a:pt x="6037" y="3475"/>
                  </a:cubicBezTo>
                  <a:cubicBezTo>
                    <a:pt x="6037" y="2258"/>
                    <a:pt x="5717" y="1057"/>
                    <a:pt x="5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3" name="Google Shape;4273;p77">
              <a:extLst>
                <a:ext uri="{FF2B5EF4-FFF2-40B4-BE49-F238E27FC236}">
                  <a16:creationId xmlns:a16="http://schemas.microsoft.com/office/drawing/2014/main" id="{D0EDB223-A094-1D15-DF03-57CD1A481E16}"/>
                </a:ext>
              </a:extLst>
            </p:cNvPr>
            <p:cNvSpPr/>
            <p:nvPr/>
          </p:nvSpPr>
          <p:spPr>
            <a:xfrm>
              <a:off x="958050" y="2515550"/>
              <a:ext cx="1209425" cy="1177800"/>
            </a:xfrm>
            <a:custGeom>
              <a:avLst/>
              <a:gdLst/>
              <a:ahLst/>
              <a:cxnLst/>
              <a:rect l="l" t="t" r="r" b="b"/>
              <a:pathLst>
                <a:path w="48377" h="47112" extrusionOk="0">
                  <a:moveTo>
                    <a:pt x="1" y="1"/>
                  </a:moveTo>
                  <a:lnTo>
                    <a:pt x="1" y="30874"/>
                  </a:lnTo>
                  <a:cubicBezTo>
                    <a:pt x="321" y="31211"/>
                    <a:pt x="641" y="31547"/>
                    <a:pt x="962" y="31899"/>
                  </a:cubicBezTo>
                  <a:lnTo>
                    <a:pt x="962" y="978"/>
                  </a:lnTo>
                  <a:lnTo>
                    <a:pt x="47416" y="978"/>
                  </a:lnTo>
                  <a:lnTo>
                    <a:pt x="47416" y="47112"/>
                  </a:lnTo>
                  <a:cubicBezTo>
                    <a:pt x="47736" y="47080"/>
                    <a:pt x="48057" y="47032"/>
                    <a:pt x="48377" y="46984"/>
                  </a:cubicBezTo>
                  <a:lnTo>
                    <a:pt x="483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4" name="Google Shape;4274;p77">
              <a:extLst>
                <a:ext uri="{FF2B5EF4-FFF2-40B4-BE49-F238E27FC236}">
                  <a16:creationId xmlns:a16="http://schemas.microsoft.com/office/drawing/2014/main" id="{7CB905E6-2C4E-4888-64B3-4E18637DDD27}"/>
                </a:ext>
              </a:extLst>
            </p:cNvPr>
            <p:cNvSpPr/>
            <p:nvPr/>
          </p:nvSpPr>
          <p:spPr>
            <a:xfrm>
              <a:off x="1016500" y="3347850"/>
              <a:ext cx="1092525" cy="922800"/>
            </a:xfrm>
            <a:custGeom>
              <a:avLst/>
              <a:gdLst/>
              <a:ahLst/>
              <a:cxnLst/>
              <a:rect l="l" t="t" r="r" b="b"/>
              <a:pathLst>
                <a:path w="43701" h="36912" extrusionOk="0">
                  <a:moveTo>
                    <a:pt x="41737" y="28873"/>
                  </a:moveTo>
                  <a:cubicBezTo>
                    <a:pt x="42067" y="28873"/>
                    <a:pt x="42402" y="28904"/>
                    <a:pt x="42740" y="28968"/>
                  </a:cubicBezTo>
                  <a:lnTo>
                    <a:pt x="42740" y="30458"/>
                  </a:lnTo>
                  <a:cubicBezTo>
                    <a:pt x="42395" y="30367"/>
                    <a:pt x="42056" y="30325"/>
                    <a:pt x="41728" y="30325"/>
                  </a:cubicBezTo>
                  <a:cubicBezTo>
                    <a:pt x="38977" y="30325"/>
                    <a:pt x="36963" y="33304"/>
                    <a:pt x="38336" y="35950"/>
                  </a:cubicBezTo>
                  <a:lnTo>
                    <a:pt x="36751" y="35950"/>
                  </a:lnTo>
                  <a:cubicBezTo>
                    <a:pt x="36543" y="35390"/>
                    <a:pt x="36447" y="34797"/>
                    <a:pt x="36447" y="34189"/>
                  </a:cubicBezTo>
                  <a:cubicBezTo>
                    <a:pt x="36447" y="31203"/>
                    <a:pt x="38880" y="28873"/>
                    <a:pt x="41737" y="28873"/>
                  </a:cubicBezTo>
                  <a:close/>
                  <a:moveTo>
                    <a:pt x="1938" y="28904"/>
                  </a:moveTo>
                  <a:cubicBezTo>
                    <a:pt x="5589" y="28904"/>
                    <a:pt x="8152" y="32507"/>
                    <a:pt x="6951" y="35966"/>
                  </a:cubicBezTo>
                  <a:lnTo>
                    <a:pt x="5365" y="35950"/>
                  </a:lnTo>
                  <a:cubicBezTo>
                    <a:pt x="6711" y="33315"/>
                    <a:pt x="4702" y="30360"/>
                    <a:pt x="1961" y="30360"/>
                  </a:cubicBezTo>
                  <a:cubicBezTo>
                    <a:pt x="1636" y="30360"/>
                    <a:pt x="1302" y="30402"/>
                    <a:pt x="962" y="30490"/>
                  </a:cubicBezTo>
                  <a:lnTo>
                    <a:pt x="962" y="28984"/>
                  </a:lnTo>
                  <a:cubicBezTo>
                    <a:pt x="1282" y="28936"/>
                    <a:pt x="1618" y="28904"/>
                    <a:pt x="1938" y="28904"/>
                  </a:cubicBezTo>
                  <a:close/>
                  <a:moveTo>
                    <a:pt x="1" y="0"/>
                  </a:moveTo>
                  <a:lnTo>
                    <a:pt x="1" y="36911"/>
                  </a:lnTo>
                  <a:lnTo>
                    <a:pt x="43701" y="36911"/>
                  </a:lnTo>
                  <a:lnTo>
                    <a:pt x="43701" y="13996"/>
                  </a:lnTo>
                  <a:cubicBezTo>
                    <a:pt x="43381" y="14028"/>
                    <a:pt x="43060" y="14060"/>
                    <a:pt x="42740" y="14092"/>
                  </a:cubicBezTo>
                  <a:lnTo>
                    <a:pt x="42740" y="28184"/>
                  </a:lnTo>
                  <a:cubicBezTo>
                    <a:pt x="42420" y="28136"/>
                    <a:pt x="42100" y="28104"/>
                    <a:pt x="41779" y="28104"/>
                  </a:cubicBezTo>
                  <a:cubicBezTo>
                    <a:pt x="37680" y="28104"/>
                    <a:pt x="34766" y="32043"/>
                    <a:pt x="35951" y="35950"/>
                  </a:cubicBezTo>
                  <a:lnTo>
                    <a:pt x="7751" y="35950"/>
                  </a:lnTo>
                  <a:cubicBezTo>
                    <a:pt x="7927" y="35390"/>
                    <a:pt x="8007" y="34797"/>
                    <a:pt x="8007" y="34221"/>
                  </a:cubicBezTo>
                  <a:cubicBezTo>
                    <a:pt x="8007" y="30858"/>
                    <a:pt x="5285" y="28136"/>
                    <a:pt x="1922" y="28136"/>
                  </a:cubicBezTo>
                  <a:cubicBezTo>
                    <a:pt x="1602" y="28136"/>
                    <a:pt x="1282" y="28152"/>
                    <a:pt x="962" y="28216"/>
                  </a:cubicBezTo>
                  <a:lnTo>
                    <a:pt x="962" y="913"/>
                  </a:lnTo>
                  <a:cubicBezTo>
                    <a:pt x="625" y="609"/>
                    <a:pt x="321" y="30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5" name="Google Shape;4275;p77">
              <a:extLst>
                <a:ext uri="{FF2B5EF4-FFF2-40B4-BE49-F238E27FC236}">
                  <a16:creationId xmlns:a16="http://schemas.microsoft.com/office/drawing/2014/main" id="{13B9E11D-FD40-6167-BAD9-2B85A16F600F}"/>
                </a:ext>
              </a:extLst>
            </p:cNvPr>
            <p:cNvSpPr/>
            <p:nvPr/>
          </p:nvSpPr>
          <p:spPr>
            <a:xfrm>
              <a:off x="1016900" y="2570400"/>
              <a:ext cx="1092125" cy="1129775"/>
            </a:xfrm>
            <a:custGeom>
              <a:avLst/>
              <a:gdLst/>
              <a:ahLst/>
              <a:cxnLst/>
              <a:rect l="l" t="t" r="r" b="b"/>
              <a:pathLst>
                <a:path w="43685" h="45191" extrusionOk="0">
                  <a:moveTo>
                    <a:pt x="6967" y="945"/>
                  </a:moveTo>
                  <a:cubicBezTo>
                    <a:pt x="7111" y="1442"/>
                    <a:pt x="7191" y="1938"/>
                    <a:pt x="7191" y="2451"/>
                  </a:cubicBezTo>
                  <a:cubicBezTo>
                    <a:pt x="7205" y="5437"/>
                    <a:pt x="4776" y="7774"/>
                    <a:pt x="1905" y="7774"/>
                  </a:cubicBezTo>
                  <a:cubicBezTo>
                    <a:pt x="1590" y="7774"/>
                    <a:pt x="1269" y="7746"/>
                    <a:pt x="946" y="7687"/>
                  </a:cubicBezTo>
                  <a:lnTo>
                    <a:pt x="946" y="6198"/>
                  </a:lnTo>
                  <a:cubicBezTo>
                    <a:pt x="1265" y="6276"/>
                    <a:pt x="1580" y="6313"/>
                    <a:pt x="1886" y="6313"/>
                  </a:cubicBezTo>
                  <a:cubicBezTo>
                    <a:pt x="4524" y="6313"/>
                    <a:pt x="6518" y="3571"/>
                    <a:pt x="5413" y="945"/>
                  </a:cubicBezTo>
                  <a:close/>
                  <a:moveTo>
                    <a:pt x="38160" y="945"/>
                  </a:moveTo>
                  <a:cubicBezTo>
                    <a:pt x="37071" y="3491"/>
                    <a:pt x="38929" y="6342"/>
                    <a:pt x="41699" y="6342"/>
                  </a:cubicBezTo>
                  <a:cubicBezTo>
                    <a:pt x="42052" y="6342"/>
                    <a:pt x="42388" y="6294"/>
                    <a:pt x="42724" y="6198"/>
                  </a:cubicBezTo>
                  <a:lnTo>
                    <a:pt x="42724" y="7703"/>
                  </a:lnTo>
                  <a:cubicBezTo>
                    <a:pt x="42388" y="7767"/>
                    <a:pt x="42052" y="7799"/>
                    <a:pt x="41715" y="7799"/>
                  </a:cubicBezTo>
                  <a:cubicBezTo>
                    <a:pt x="38144" y="7799"/>
                    <a:pt x="35582" y="4372"/>
                    <a:pt x="36607" y="945"/>
                  </a:cubicBezTo>
                  <a:close/>
                  <a:moveTo>
                    <a:pt x="1" y="1"/>
                  </a:moveTo>
                  <a:lnTo>
                    <a:pt x="1" y="31098"/>
                  </a:lnTo>
                  <a:cubicBezTo>
                    <a:pt x="305" y="31403"/>
                    <a:pt x="625" y="31707"/>
                    <a:pt x="946" y="32011"/>
                  </a:cubicBezTo>
                  <a:lnTo>
                    <a:pt x="946" y="8456"/>
                  </a:lnTo>
                  <a:cubicBezTo>
                    <a:pt x="1264" y="8504"/>
                    <a:pt x="1579" y="8528"/>
                    <a:pt x="1888" y="8528"/>
                  </a:cubicBezTo>
                  <a:cubicBezTo>
                    <a:pt x="5756" y="8528"/>
                    <a:pt x="8745" y="4860"/>
                    <a:pt x="7751" y="945"/>
                  </a:cubicBezTo>
                  <a:lnTo>
                    <a:pt x="35822" y="945"/>
                  </a:lnTo>
                  <a:cubicBezTo>
                    <a:pt x="34794" y="4869"/>
                    <a:pt x="37797" y="8563"/>
                    <a:pt x="41665" y="8563"/>
                  </a:cubicBezTo>
                  <a:cubicBezTo>
                    <a:pt x="42012" y="8563"/>
                    <a:pt x="42366" y="8534"/>
                    <a:pt x="42724" y="8472"/>
                  </a:cubicBezTo>
                  <a:lnTo>
                    <a:pt x="42724" y="45190"/>
                  </a:lnTo>
                  <a:cubicBezTo>
                    <a:pt x="43044" y="45158"/>
                    <a:pt x="43365" y="45126"/>
                    <a:pt x="43685" y="45094"/>
                  </a:cubicBezTo>
                  <a:lnTo>
                    <a:pt x="436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6" name="Google Shape;4276;p77">
              <a:extLst>
                <a:ext uri="{FF2B5EF4-FFF2-40B4-BE49-F238E27FC236}">
                  <a16:creationId xmlns:a16="http://schemas.microsoft.com/office/drawing/2014/main" id="{5809E102-0487-5387-0754-22ED37AF3097}"/>
                </a:ext>
              </a:extLst>
            </p:cNvPr>
            <p:cNvSpPr/>
            <p:nvPr/>
          </p:nvSpPr>
          <p:spPr>
            <a:xfrm>
              <a:off x="873200" y="2373050"/>
              <a:ext cx="1429200" cy="1821125"/>
            </a:xfrm>
            <a:custGeom>
              <a:avLst/>
              <a:gdLst/>
              <a:ahLst/>
              <a:cxnLst/>
              <a:rect l="l" t="t" r="r" b="b"/>
              <a:pathLst>
                <a:path w="57168" h="72845" extrusionOk="0">
                  <a:moveTo>
                    <a:pt x="3843" y="0"/>
                  </a:moveTo>
                  <a:lnTo>
                    <a:pt x="3843" y="0"/>
                  </a:lnTo>
                  <a:cubicBezTo>
                    <a:pt x="0" y="753"/>
                    <a:pt x="0" y="2466"/>
                    <a:pt x="0" y="2466"/>
                  </a:cubicBezTo>
                  <a:lnTo>
                    <a:pt x="1089" y="1761"/>
                  </a:lnTo>
                  <a:lnTo>
                    <a:pt x="1922" y="1233"/>
                  </a:lnTo>
                  <a:lnTo>
                    <a:pt x="3843" y="0"/>
                  </a:lnTo>
                  <a:close/>
                  <a:moveTo>
                    <a:pt x="56895" y="961"/>
                  </a:moveTo>
                  <a:lnTo>
                    <a:pt x="43060" y="993"/>
                  </a:lnTo>
                  <a:cubicBezTo>
                    <a:pt x="38464" y="993"/>
                    <a:pt x="33852" y="1009"/>
                    <a:pt x="29240" y="1041"/>
                  </a:cubicBezTo>
                  <a:lnTo>
                    <a:pt x="15421" y="1105"/>
                  </a:lnTo>
                  <a:cubicBezTo>
                    <a:pt x="10921" y="1153"/>
                    <a:pt x="6421" y="1169"/>
                    <a:pt x="1922" y="1233"/>
                  </a:cubicBezTo>
                  <a:cubicBezTo>
                    <a:pt x="6421" y="1281"/>
                    <a:pt x="10921" y="1313"/>
                    <a:pt x="15421" y="1345"/>
                  </a:cubicBezTo>
                  <a:lnTo>
                    <a:pt x="29240" y="1425"/>
                  </a:lnTo>
                  <a:cubicBezTo>
                    <a:pt x="33852" y="1441"/>
                    <a:pt x="38448" y="1473"/>
                    <a:pt x="43076" y="1473"/>
                  </a:cubicBezTo>
                  <a:lnTo>
                    <a:pt x="56623" y="1489"/>
                  </a:lnTo>
                  <a:lnTo>
                    <a:pt x="56623" y="10184"/>
                  </a:lnTo>
                  <a:lnTo>
                    <a:pt x="56623" y="19136"/>
                  </a:lnTo>
                  <a:lnTo>
                    <a:pt x="56655" y="37039"/>
                  </a:lnTo>
                  <a:lnTo>
                    <a:pt x="56735" y="51755"/>
                  </a:lnTo>
                  <a:lnTo>
                    <a:pt x="56751" y="54942"/>
                  </a:lnTo>
                  <a:lnTo>
                    <a:pt x="56815" y="63893"/>
                  </a:lnTo>
                  <a:lnTo>
                    <a:pt x="56895" y="72845"/>
                  </a:lnTo>
                  <a:lnTo>
                    <a:pt x="56975" y="63893"/>
                  </a:lnTo>
                  <a:lnTo>
                    <a:pt x="57039" y="54942"/>
                  </a:lnTo>
                  <a:lnTo>
                    <a:pt x="57055" y="51675"/>
                  </a:lnTo>
                  <a:lnTo>
                    <a:pt x="57119" y="37039"/>
                  </a:lnTo>
                  <a:lnTo>
                    <a:pt x="57151" y="19136"/>
                  </a:lnTo>
                  <a:lnTo>
                    <a:pt x="57167" y="10184"/>
                  </a:lnTo>
                  <a:lnTo>
                    <a:pt x="57151" y="1233"/>
                  </a:lnTo>
                  <a:lnTo>
                    <a:pt x="57151" y="9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7" name="Google Shape;4277;p77">
              <a:extLst>
                <a:ext uri="{FF2B5EF4-FFF2-40B4-BE49-F238E27FC236}">
                  <a16:creationId xmlns:a16="http://schemas.microsoft.com/office/drawing/2014/main" id="{A79B7675-A400-B6B0-3002-C61286E9C671}"/>
                </a:ext>
              </a:extLst>
            </p:cNvPr>
            <p:cNvSpPr/>
            <p:nvPr/>
          </p:nvSpPr>
          <p:spPr>
            <a:xfrm>
              <a:off x="1013300" y="2379050"/>
              <a:ext cx="1321925" cy="851925"/>
            </a:xfrm>
            <a:custGeom>
              <a:avLst/>
              <a:gdLst/>
              <a:ahLst/>
              <a:cxnLst/>
              <a:rect l="l" t="t" r="r" b="b"/>
              <a:pathLst>
                <a:path w="52877" h="34077" extrusionOk="0">
                  <a:moveTo>
                    <a:pt x="39457" y="0"/>
                  </a:moveTo>
                  <a:lnTo>
                    <a:pt x="32876" y="16"/>
                  </a:lnTo>
                  <a:lnTo>
                    <a:pt x="26310" y="32"/>
                  </a:lnTo>
                  <a:lnTo>
                    <a:pt x="13164" y="128"/>
                  </a:lnTo>
                  <a:cubicBezTo>
                    <a:pt x="10954" y="128"/>
                    <a:pt x="8776" y="160"/>
                    <a:pt x="6582" y="192"/>
                  </a:cubicBezTo>
                  <a:cubicBezTo>
                    <a:pt x="4388" y="208"/>
                    <a:pt x="2194" y="240"/>
                    <a:pt x="1" y="272"/>
                  </a:cubicBezTo>
                  <a:cubicBezTo>
                    <a:pt x="2194" y="321"/>
                    <a:pt x="4388" y="337"/>
                    <a:pt x="6582" y="369"/>
                  </a:cubicBezTo>
                  <a:cubicBezTo>
                    <a:pt x="8776" y="385"/>
                    <a:pt x="10970" y="417"/>
                    <a:pt x="13164" y="433"/>
                  </a:cubicBezTo>
                  <a:lnTo>
                    <a:pt x="26310" y="513"/>
                  </a:lnTo>
                  <a:lnTo>
                    <a:pt x="32876" y="545"/>
                  </a:lnTo>
                  <a:lnTo>
                    <a:pt x="52348" y="545"/>
                  </a:lnTo>
                  <a:lnTo>
                    <a:pt x="52380" y="8727"/>
                  </a:lnTo>
                  <a:lnTo>
                    <a:pt x="52428" y="17183"/>
                  </a:lnTo>
                  <a:cubicBezTo>
                    <a:pt x="52460" y="20001"/>
                    <a:pt x="52460" y="22819"/>
                    <a:pt x="52508" y="25638"/>
                  </a:cubicBezTo>
                  <a:cubicBezTo>
                    <a:pt x="52540" y="28456"/>
                    <a:pt x="52556" y="31274"/>
                    <a:pt x="52604" y="34077"/>
                  </a:cubicBezTo>
                  <a:cubicBezTo>
                    <a:pt x="52652" y="31258"/>
                    <a:pt x="52684" y="28456"/>
                    <a:pt x="52716" y="25638"/>
                  </a:cubicBezTo>
                  <a:cubicBezTo>
                    <a:pt x="52748" y="22819"/>
                    <a:pt x="52764" y="20001"/>
                    <a:pt x="52796" y="17183"/>
                  </a:cubicBezTo>
                  <a:lnTo>
                    <a:pt x="52844" y="8727"/>
                  </a:lnTo>
                  <a:lnTo>
                    <a:pt x="52876" y="288"/>
                  </a:lnTo>
                  <a:lnTo>
                    <a:pt x="528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8" name="Google Shape;4278;p77">
              <a:extLst>
                <a:ext uri="{FF2B5EF4-FFF2-40B4-BE49-F238E27FC236}">
                  <a16:creationId xmlns:a16="http://schemas.microsoft.com/office/drawing/2014/main" id="{A615C0EE-6B84-EEF3-0683-9E1F09A08402}"/>
                </a:ext>
              </a:extLst>
            </p:cNvPr>
            <p:cNvSpPr/>
            <p:nvPr/>
          </p:nvSpPr>
          <p:spPr>
            <a:xfrm>
              <a:off x="1466875" y="3673725"/>
              <a:ext cx="166175" cy="142075"/>
            </a:xfrm>
            <a:custGeom>
              <a:avLst/>
              <a:gdLst/>
              <a:ahLst/>
              <a:cxnLst/>
              <a:rect l="l" t="t" r="r" b="b"/>
              <a:pathLst>
                <a:path w="6647" h="5683" extrusionOk="0">
                  <a:moveTo>
                    <a:pt x="3790" y="1085"/>
                  </a:moveTo>
                  <a:cubicBezTo>
                    <a:pt x="4692" y="1085"/>
                    <a:pt x="5557" y="1784"/>
                    <a:pt x="5557" y="2835"/>
                  </a:cubicBezTo>
                  <a:cubicBezTo>
                    <a:pt x="5557" y="3795"/>
                    <a:pt x="4773" y="4580"/>
                    <a:pt x="3796" y="4580"/>
                  </a:cubicBezTo>
                  <a:cubicBezTo>
                    <a:pt x="2243" y="4580"/>
                    <a:pt x="1458" y="2706"/>
                    <a:pt x="2563" y="1602"/>
                  </a:cubicBezTo>
                  <a:cubicBezTo>
                    <a:pt x="2920" y="1244"/>
                    <a:pt x="3359" y="1085"/>
                    <a:pt x="3790" y="1085"/>
                  </a:cubicBezTo>
                  <a:close/>
                  <a:moveTo>
                    <a:pt x="3796" y="0"/>
                  </a:moveTo>
                  <a:cubicBezTo>
                    <a:pt x="1266" y="0"/>
                    <a:pt x="1" y="3059"/>
                    <a:pt x="1794" y="4852"/>
                  </a:cubicBezTo>
                  <a:cubicBezTo>
                    <a:pt x="2373" y="5425"/>
                    <a:pt x="3082" y="5682"/>
                    <a:pt x="3779" y="5682"/>
                  </a:cubicBezTo>
                  <a:cubicBezTo>
                    <a:pt x="5242" y="5682"/>
                    <a:pt x="6646" y="4549"/>
                    <a:pt x="6646" y="2835"/>
                  </a:cubicBezTo>
                  <a:cubicBezTo>
                    <a:pt x="6646" y="1265"/>
                    <a:pt x="5365" y="0"/>
                    <a:pt x="3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79" name="Google Shape;4279;p77">
              <a:extLst>
                <a:ext uri="{FF2B5EF4-FFF2-40B4-BE49-F238E27FC236}">
                  <a16:creationId xmlns:a16="http://schemas.microsoft.com/office/drawing/2014/main" id="{51FC03C6-E906-B92B-5E39-7119936910CA}"/>
                </a:ext>
              </a:extLst>
            </p:cNvPr>
            <p:cNvSpPr/>
            <p:nvPr/>
          </p:nvSpPr>
          <p:spPr>
            <a:xfrm>
              <a:off x="958050" y="3287400"/>
              <a:ext cx="1209425" cy="1038075"/>
            </a:xfrm>
            <a:custGeom>
              <a:avLst/>
              <a:gdLst/>
              <a:ahLst/>
              <a:cxnLst/>
              <a:rect l="l" t="t" r="r" b="b"/>
              <a:pathLst>
                <a:path w="48377" h="41523" extrusionOk="0">
                  <a:moveTo>
                    <a:pt x="1" y="0"/>
                  </a:moveTo>
                  <a:lnTo>
                    <a:pt x="1" y="41523"/>
                  </a:lnTo>
                  <a:lnTo>
                    <a:pt x="48377" y="41523"/>
                  </a:lnTo>
                  <a:lnTo>
                    <a:pt x="48377" y="16094"/>
                  </a:lnTo>
                  <a:cubicBezTo>
                    <a:pt x="48057" y="16158"/>
                    <a:pt x="47736" y="16206"/>
                    <a:pt x="47416" y="16238"/>
                  </a:cubicBezTo>
                  <a:lnTo>
                    <a:pt x="47416" y="40562"/>
                  </a:lnTo>
                  <a:lnTo>
                    <a:pt x="962" y="40562"/>
                  </a:lnTo>
                  <a:lnTo>
                    <a:pt x="962" y="1025"/>
                  </a:lnTo>
                  <a:cubicBezTo>
                    <a:pt x="641" y="673"/>
                    <a:pt x="321" y="33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80" name="Google Shape;4280;p77">
              <a:extLst>
                <a:ext uri="{FF2B5EF4-FFF2-40B4-BE49-F238E27FC236}">
                  <a16:creationId xmlns:a16="http://schemas.microsoft.com/office/drawing/2014/main" id="{B7DB1437-A65C-D790-D2A8-3B7467D371D0}"/>
                </a:ext>
              </a:extLst>
            </p:cNvPr>
            <p:cNvSpPr/>
            <p:nvPr/>
          </p:nvSpPr>
          <p:spPr>
            <a:xfrm>
              <a:off x="1268325" y="3584450"/>
              <a:ext cx="587300" cy="454000"/>
            </a:xfrm>
            <a:custGeom>
              <a:avLst/>
              <a:gdLst/>
              <a:ahLst/>
              <a:cxnLst/>
              <a:rect l="l" t="t" r="r" b="b"/>
              <a:pathLst>
                <a:path w="23492" h="18160" extrusionOk="0">
                  <a:moveTo>
                    <a:pt x="3443" y="4516"/>
                  </a:moveTo>
                  <a:lnTo>
                    <a:pt x="3443" y="8311"/>
                  </a:lnTo>
                  <a:lnTo>
                    <a:pt x="1553" y="6406"/>
                  </a:lnTo>
                  <a:lnTo>
                    <a:pt x="3443" y="4516"/>
                  </a:lnTo>
                  <a:close/>
                  <a:moveTo>
                    <a:pt x="4532" y="10937"/>
                  </a:moveTo>
                  <a:lnTo>
                    <a:pt x="7222" y="13612"/>
                  </a:lnTo>
                  <a:lnTo>
                    <a:pt x="4532" y="13612"/>
                  </a:lnTo>
                  <a:lnTo>
                    <a:pt x="4532" y="10937"/>
                  </a:lnTo>
                  <a:close/>
                  <a:moveTo>
                    <a:pt x="18944" y="10937"/>
                  </a:moveTo>
                  <a:lnTo>
                    <a:pt x="18944" y="13612"/>
                  </a:lnTo>
                  <a:lnTo>
                    <a:pt x="16270" y="13612"/>
                  </a:lnTo>
                  <a:lnTo>
                    <a:pt x="18944" y="10937"/>
                  </a:lnTo>
                  <a:close/>
                  <a:moveTo>
                    <a:pt x="13643" y="14716"/>
                  </a:moveTo>
                  <a:lnTo>
                    <a:pt x="11738" y="16606"/>
                  </a:lnTo>
                  <a:lnTo>
                    <a:pt x="9848" y="14716"/>
                  </a:lnTo>
                  <a:close/>
                  <a:moveTo>
                    <a:pt x="3443" y="0"/>
                  </a:moveTo>
                  <a:lnTo>
                    <a:pt x="3443" y="2979"/>
                  </a:lnTo>
                  <a:lnTo>
                    <a:pt x="0" y="6406"/>
                  </a:lnTo>
                  <a:lnTo>
                    <a:pt x="3443" y="9848"/>
                  </a:lnTo>
                  <a:lnTo>
                    <a:pt x="3443" y="14716"/>
                  </a:lnTo>
                  <a:lnTo>
                    <a:pt x="8311" y="14716"/>
                  </a:lnTo>
                  <a:lnTo>
                    <a:pt x="11738" y="18159"/>
                  </a:lnTo>
                  <a:lnTo>
                    <a:pt x="15181" y="14716"/>
                  </a:lnTo>
                  <a:lnTo>
                    <a:pt x="20049" y="14716"/>
                  </a:lnTo>
                  <a:lnTo>
                    <a:pt x="20049" y="9848"/>
                  </a:lnTo>
                  <a:lnTo>
                    <a:pt x="23492" y="6406"/>
                  </a:lnTo>
                  <a:lnTo>
                    <a:pt x="21826" y="4756"/>
                  </a:lnTo>
                  <a:cubicBezTo>
                    <a:pt x="21266" y="4708"/>
                    <a:pt x="20705" y="4660"/>
                    <a:pt x="20129" y="4596"/>
                  </a:cubicBezTo>
                  <a:lnTo>
                    <a:pt x="20129" y="4596"/>
                  </a:lnTo>
                  <a:lnTo>
                    <a:pt x="21938" y="6406"/>
                  </a:lnTo>
                  <a:lnTo>
                    <a:pt x="20049" y="8311"/>
                  </a:lnTo>
                  <a:lnTo>
                    <a:pt x="20049" y="4580"/>
                  </a:lnTo>
                  <a:cubicBezTo>
                    <a:pt x="19680" y="4548"/>
                    <a:pt x="19312" y="4500"/>
                    <a:pt x="18960" y="4452"/>
                  </a:cubicBezTo>
                  <a:lnTo>
                    <a:pt x="18960" y="9400"/>
                  </a:lnTo>
                  <a:lnTo>
                    <a:pt x="14732" y="13612"/>
                  </a:lnTo>
                  <a:lnTo>
                    <a:pt x="8759" y="13612"/>
                  </a:lnTo>
                  <a:lnTo>
                    <a:pt x="4532" y="9400"/>
                  </a:lnTo>
                  <a:lnTo>
                    <a:pt x="4532" y="3427"/>
                  </a:lnTo>
                  <a:lnTo>
                    <a:pt x="6614" y="1345"/>
                  </a:lnTo>
                  <a:cubicBezTo>
                    <a:pt x="6245" y="1201"/>
                    <a:pt x="5877" y="1057"/>
                    <a:pt x="5509" y="897"/>
                  </a:cubicBezTo>
                  <a:lnTo>
                    <a:pt x="4532" y="1874"/>
                  </a:lnTo>
                  <a:lnTo>
                    <a:pt x="4532" y="497"/>
                  </a:lnTo>
                  <a:cubicBezTo>
                    <a:pt x="4164" y="337"/>
                    <a:pt x="3811" y="160"/>
                    <a:pt x="3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81" name="Google Shape;4281;p77">
              <a:extLst>
                <a:ext uri="{FF2B5EF4-FFF2-40B4-BE49-F238E27FC236}">
                  <a16:creationId xmlns:a16="http://schemas.microsoft.com/office/drawing/2014/main" id="{25149288-E9E0-E25D-2F90-9D8CD1B9E240}"/>
                </a:ext>
              </a:extLst>
            </p:cNvPr>
            <p:cNvSpPr/>
            <p:nvPr/>
          </p:nvSpPr>
          <p:spPr>
            <a:xfrm>
              <a:off x="1354375" y="3451125"/>
              <a:ext cx="459625" cy="252250"/>
            </a:xfrm>
            <a:custGeom>
              <a:avLst/>
              <a:gdLst/>
              <a:ahLst/>
              <a:cxnLst/>
              <a:rect l="l" t="t" r="r" b="b"/>
              <a:pathLst>
                <a:path w="18385" h="10090" extrusionOk="0">
                  <a:moveTo>
                    <a:pt x="8296" y="1538"/>
                  </a:moveTo>
                  <a:lnTo>
                    <a:pt x="10201" y="3444"/>
                  </a:lnTo>
                  <a:lnTo>
                    <a:pt x="6406" y="3444"/>
                  </a:lnTo>
                  <a:lnTo>
                    <a:pt x="8296" y="1538"/>
                  </a:lnTo>
                  <a:close/>
                  <a:moveTo>
                    <a:pt x="15518" y="4533"/>
                  </a:moveTo>
                  <a:lnTo>
                    <a:pt x="15518" y="7207"/>
                  </a:lnTo>
                  <a:lnTo>
                    <a:pt x="12828" y="4533"/>
                  </a:lnTo>
                  <a:close/>
                  <a:moveTo>
                    <a:pt x="8296" y="1"/>
                  </a:moveTo>
                  <a:lnTo>
                    <a:pt x="4869" y="3444"/>
                  </a:lnTo>
                  <a:lnTo>
                    <a:pt x="1" y="3444"/>
                  </a:lnTo>
                  <a:lnTo>
                    <a:pt x="1" y="5317"/>
                  </a:lnTo>
                  <a:cubicBezTo>
                    <a:pt x="369" y="5493"/>
                    <a:pt x="722" y="5654"/>
                    <a:pt x="1090" y="5814"/>
                  </a:cubicBezTo>
                  <a:lnTo>
                    <a:pt x="1090" y="4533"/>
                  </a:lnTo>
                  <a:lnTo>
                    <a:pt x="3780" y="4533"/>
                  </a:lnTo>
                  <a:lnTo>
                    <a:pt x="2067" y="6246"/>
                  </a:lnTo>
                  <a:cubicBezTo>
                    <a:pt x="2435" y="6390"/>
                    <a:pt x="2803" y="6534"/>
                    <a:pt x="3172" y="6678"/>
                  </a:cubicBezTo>
                  <a:lnTo>
                    <a:pt x="5317" y="4533"/>
                  </a:lnTo>
                  <a:lnTo>
                    <a:pt x="11290" y="4533"/>
                  </a:lnTo>
                  <a:lnTo>
                    <a:pt x="15518" y="8760"/>
                  </a:lnTo>
                  <a:lnTo>
                    <a:pt x="15518" y="9785"/>
                  </a:lnTo>
                  <a:cubicBezTo>
                    <a:pt x="15870" y="9833"/>
                    <a:pt x="16238" y="9881"/>
                    <a:pt x="16607" y="9913"/>
                  </a:cubicBezTo>
                  <a:lnTo>
                    <a:pt x="16607" y="9849"/>
                  </a:lnTo>
                  <a:lnTo>
                    <a:pt x="16687" y="9929"/>
                  </a:lnTo>
                  <a:cubicBezTo>
                    <a:pt x="17247" y="9977"/>
                    <a:pt x="17824" y="10041"/>
                    <a:pt x="18384" y="10089"/>
                  </a:cubicBezTo>
                  <a:lnTo>
                    <a:pt x="16607" y="8296"/>
                  </a:lnTo>
                  <a:lnTo>
                    <a:pt x="16607" y="3444"/>
                  </a:lnTo>
                  <a:lnTo>
                    <a:pt x="11739" y="3444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grpSp>
        <p:nvGrpSpPr>
          <p:cNvPr id="1384" name="Google Shape;14283;p92">
            <a:extLst>
              <a:ext uri="{FF2B5EF4-FFF2-40B4-BE49-F238E27FC236}">
                <a16:creationId xmlns:a16="http://schemas.microsoft.com/office/drawing/2014/main" id="{DF782C0A-020F-5988-2CB1-36900EBDB66B}"/>
              </a:ext>
            </a:extLst>
          </p:cNvPr>
          <p:cNvGrpSpPr/>
          <p:nvPr/>
        </p:nvGrpSpPr>
        <p:grpSpPr>
          <a:xfrm>
            <a:off x="6098684" y="1249938"/>
            <a:ext cx="568856" cy="715054"/>
            <a:chOff x="3123351" y="1500275"/>
            <a:chExt cx="296781" cy="359232"/>
          </a:xfrm>
        </p:grpSpPr>
        <p:sp>
          <p:nvSpPr>
            <p:cNvPr id="1385" name="Google Shape;14284;p92">
              <a:extLst>
                <a:ext uri="{FF2B5EF4-FFF2-40B4-BE49-F238E27FC236}">
                  <a16:creationId xmlns:a16="http://schemas.microsoft.com/office/drawing/2014/main" id="{E4397899-467A-007E-18A7-D31406E88448}"/>
                </a:ext>
              </a:extLst>
            </p:cNvPr>
            <p:cNvSpPr/>
            <p:nvPr/>
          </p:nvSpPr>
          <p:spPr>
            <a:xfrm>
              <a:off x="3123351" y="1562700"/>
              <a:ext cx="296781" cy="296545"/>
            </a:xfrm>
            <a:custGeom>
              <a:avLst/>
              <a:gdLst/>
              <a:ahLst/>
              <a:cxnLst/>
              <a:rect l="l" t="t" r="r" b="b"/>
              <a:pathLst>
                <a:path w="11334" h="1132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8806"/>
                  </a:lnTo>
                  <a:lnTo>
                    <a:pt x="258" y="9073"/>
                  </a:lnTo>
                  <a:lnTo>
                    <a:pt x="1813" y="10676"/>
                  </a:lnTo>
                  <a:lnTo>
                    <a:pt x="2452" y="11325"/>
                  </a:lnTo>
                  <a:lnTo>
                    <a:pt x="11114" y="11325"/>
                  </a:lnTo>
                  <a:cubicBezTo>
                    <a:pt x="11238" y="11325"/>
                    <a:pt x="11334" y="11229"/>
                    <a:pt x="11334" y="11105"/>
                  </a:cubicBezTo>
                  <a:lnTo>
                    <a:pt x="11334" y="220"/>
                  </a:lnTo>
                  <a:cubicBezTo>
                    <a:pt x="11334" y="96"/>
                    <a:pt x="11229" y="1"/>
                    <a:pt x="11114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4285;p92">
              <a:extLst>
                <a:ext uri="{FF2B5EF4-FFF2-40B4-BE49-F238E27FC236}">
                  <a16:creationId xmlns:a16="http://schemas.microsoft.com/office/drawing/2014/main" id="{2B15EEF4-81D7-163C-8450-22D36FD1B509}"/>
                </a:ext>
              </a:extLst>
            </p:cNvPr>
            <p:cNvSpPr/>
            <p:nvPr/>
          </p:nvSpPr>
          <p:spPr>
            <a:xfrm>
              <a:off x="3276979" y="1562465"/>
              <a:ext cx="99189" cy="33569"/>
            </a:xfrm>
            <a:custGeom>
              <a:avLst/>
              <a:gdLst/>
              <a:ahLst/>
              <a:cxnLst/>
              <a:rect l="l" t="t" r="r" b="b"/>
              <a:pathLst>
                <a:path w="3788" h="1282" extrusionOk="0">
                  <a:moveTo>
                    <a:pt x="0" y="0"/>
                  </a:moveTo>
                  <a:cubicBezTo>
                    <a:pt x="344" y="854"/>
                    <a:pt x="1119" y="1281"/>
                    <a:pt x="1894" y="1281"/>
                  </a:cubicBezTo>
                  <a:cubicBezTo>
                    <a:pt x="2669" y="1281"/>
                    <a:pt x="3444" y="854"/>
                    <a:pt x="3788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4286;p92">
              <a:extLst>
                <a:ext uri="{FF2B5EF4-FFF2-40B4-BE49-F238E27FC236}">
                  <a16:creationId xmlns:a16="http://schemas.microsoft.com/office/drawing/2014/main" id="{F8B539B9-71B2-EFB9-C752-C08720192261}"/>
                </a:ext>
              </a:extLst>
            </p:cNvPr>
            <p:cNvSpPr/>
            <p:nvPr/>
          </p:nvSpPr>
          <p:spPr>
            <a:xfrm>
              <a:off x="3130081" y="1800277"/>
              <a:ext cx="75963" cy="59230"/>
            </a:xfrm>
            <a:custGeom>
              <a:avLst/>
              <a:gdLst/>
              <a:ahLst/>
              <a:cxnLst/>
              <a:rect l="l" t="t" r="r" b="b"/>
              <a:pathLst>
                <a:path w="2901" h="2262" extrusionOk="0">
                  <a:moveTo>
                    <a:pt x="1" y="0"/>
                  </a:moveTo>
                  <a:lnTo>
                    <a:pt x="2195" y="2261"/>
                  </a:lnTo>
                  <a:lnTo>
                    <a:pt x="2901" y="2261"/>
                  </a:lnTo>
                  <a:lnTo>
                    <a:pt x="2901" y="172"/>
                  </a:lnTo>
                  <a:cubicBezTo>
                    <a:pt x="2901" y="77"/>
                    <a:pt x="2825" y="0"/>
                    <a:pt x="2729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4287;p92">
              <a:extLst>
                <a:ext uri="{FF2B5EF4-FFF2-40B4-BE49-F238E27FC236}">
                  <a16:creationId xmlns:a16="http://schemas.microsoft.com/office/drawing/2014/main" id="{8EBA35B9-0F54-DAF1-7EB8-89B761467EAB}"/>
                </a:ext>
              </a:extLst>
            </p:cNvPr>
            <p:cNvSpPr/>
            <p:nvPr/>
          </p:nvSpPr>
          <p:spPr>
            <a:xfrm>
              <a:off x="3170799" y="1562465"/>
              <a:ext cx="249334" cy="296781"/>
            </a:xfrm>
            <a:custGeom>
              <a:avLst/>
              <a:gdLst/>
              <a:ahLst/>
              <a:cxnLst/>
              <a:rect l="l" t="t" r="r" b="b"/>
              <a:pathLst>
                <a:path w="9522" h="11334" extrusionOk="0">
                  <a:moveTo>
                    <a:pt x="8882" y="0"/>
                  </a:moveTo>
                  <a:lnTo>
                    <a:pt x="8882" y="10685"/>
                  </a:lnTo>
                  <a:lnTo>
                    <a:pt x="1" y="10685"/>
                  </a:lnTo>
                  <a:lnTo>
                    <a:pt x="640" y="11334"/>
                  </a:lnTo>
                  <a:lnTo>
                    <a:pt x="9302" y="11334"/>
                  </a:lnTo>
                  <a:cubicBezTo>
                    <a:pt x="9426" y="11334"/>
                    <a:pt x="9522" y="11238"/>
                    <a:pt x="9522" y="11114"/>
                  </a:cubicBezTo>
                  <a:lnTo>
                    <a:pt x="9522" y="229"/>
                  </a:lnTo>
                  <a:cubicBezTo>
                    <a:pt x="9522" y="105"/>
                    <a:pt x="9426" y="10"/>
                    <a:pt x="9302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4288;p92">
              <a:extLst>
                <a:ext uri="{FF2B5EF4-FFF2-40B4-BE49-F238E27FC236}">
                  <a16:creationId xmlns:a16="http://schemas.microsoft.com/office/drawing/2014/main" id="{EA32246E-DE4D-3FBC-4D86-B1339FE34927}"/>
                </a:ext>
              </a:extLst>
            </p:cNvPr>
            <p:cNvSpPr/>
            <p:nvPr/>
          </p:nvSpPr>
          <p:spPr>
            <a:xfrm>
              <a:off x="3123351" y="1793285"/>
              <a:ext cx="64206" cy="66222"/>
            </a:xfrm>
            <a:custGeom>
              <a:avLst/>
              <a:gdLst/>
              <a:ahLst/>
              <a:cxnLst/>
              <a:rect l="l" t="t" r="r" b="b"/>
              <a:pathLst>
                <a:path w="2452" h="2529" extrusionOk="0">
                  <a:moveTo>
                    <a:pt x="0" y="0"/>
                  </a:moveTo>
                  <a:lnTo>
                    <a:pt x="2452" y="2528"/>
                  </a:lnTo>
                  <a:lnTo>
                    <a:pt x="2452" y="220"/>
                  </a:lnTo>
                  <a:cubicBezTo>
                    <a:pt x="2452" y="96"/>
                    <a:pt x="2347" y="0"/>
                    <a:pt x="222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4289;p92">
              <a:extLst>
                <a:ext uri="{FF2B5EF4-FFF2-40B4-BE49-F238E27FC236}">
                  <a16:creationId xmlns:a16="http://schemas.microsoft.com/office/drawing/2014/main" id="{0AC0464D-4340-B0AE-F417-773666803B13}"/>
                </a:ext>
              </a:extLst>
            </p:cNvPr>
            <p:cNvSpPr/>
            <p:nvPr/>
          </p:nvSpPr>
          <p:spPr>
            <a:xfrm>
              <a:off x="3251998" y="1787787"/>
              <a:ext cx="131658" cy="11024"/>
            </a:xfrm>
            <a:custGeom>
              <a:avLst/>
              <a:gdLst/>
              <a:ahLst/>
              <a:cxnLst/>
              <a:rect l="l" t="t" r="r" b="b"/>
              <a:pathLst>
                <a:path w="5028" h="421" extrusionOk="0">
                  <a:moveTo>
                    <a:pt x="258" y="0"/>
                  </a:moveTo>
                  <a:cubicBezTo>
                    <a:pt x="0" y="20"/>
                    <a:pt x="0" y="401"/>
                    <a:pt x="258" y="420"/>
                  </a:cubicBezTo>
                  <a:lnTo>
                    <a:pt x="4770" y="420"/>
                  </a:lnTo>
                  <a:cubicBezTo>
                    <a:pt x="5028" y="401"/>
                    <a:pt x="5028" y="20"/>
                    <a:pt x="477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4290;p92">
              <a:extLst>
                <a:ext uri="{FF2B5EF4-FFF2-40B4-BE49-F238E27FC236}">
                  <a16:creationId xmlns:a16="http://schemas.microsoft.com/office/drawing/2014/main" id="{BED3F94D-49A2-D83B-C1E9-5AD3E625F422}"/>
                </a:ext>
              </a:extLst>
            </p:cNvPr>
            <p:cNvSpPr/>
            <p:nvPr/>
          </p:nvSpPr>
          <p:spPr>
            <a:xfrm>
              <a:off x="3259304" y="1537432"/>
              <a:ext cx="74234" cy="70516"/>
            </a:xfrm>
            <a:custGeom>
              <a:avLst/>
              <a:gdLst/>
              <a:ahLst/>
              <a:cxnLst/>
              <a:rect l="l" t="t" r="r" b="b"/>
              <a:pathLst>
                <a:path w="2835" h="2693" extrusionOk="0">
                  <a:moveTo>
                    <a:pt x="2549" y="0"/>
                  </a:moveTo>
                  <a:cubicBezTo>
                    <a:pt x="2507" y="0"/>
                    <a:pt x="2462" y="15"/>
                    <a:pt x="2421" y="50"/>
                  </a:cubicBezTo>
                  <a:lnTo>
                    <a:pt x="131" y="2340"/>
                  </a:lnTo>
                  <a:cubicBezTo>
                    <a:pt x="1" y="2461"/>
                    <a:pt x="90" y="2693"/>
                    <a:pt x="273" y="2693"/>
                  </a:cubicBezTo>
                  <a:cubicBezTo>
                    <a:pt x="277" y="2693"/>
                    <a:pt x="280" y="2693"/>
                    <a:pt x="284" y="2693"/>
                  </a:cubicBezTo>
                  <a:cubicBezTo>
                    <a:pt x="332" y="2693"/>
                    <a:pt x="389" y="2674"/>
                    <a:pt x="427" y="2635"/>
                  </a:cubicBezTo>
                  <a:lnTo>
                    <a:pt x="2707" y="346"/>
                  </a:lnTo>
                  <a:cubicBezTo>
                    <a:pt x="2834" y="196"/>
                    <a:pt x="2704" y="0"/>
                    <a:pt x="254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4291;p92">
              <a:extLst>
                <a:ext uri="{FF2B5EF4-FFF2-40B4-BE49-F238E27FC236}">
                  <a16:creationId xmlns:a16="http://schemas.microsoft.com/office/drawing/2014/main" id="{0F9D4A3B-CEFB-5187-C79A-F6E8914243EF}"/>
                </a:ext>
              </a:extLst>
            </p:cNvPr>
            <p:cNvSpPr/>
            <p:nvPr/>
          </p:nvSpPr>
          <p:spPr>
            <a:xfrm>
              <a:off x="3283970" y="1500275"/>
              <a:ext cx="84944" cy="84944"/>
            </a:xfrm>
            <a:custGeom>
              <a:avLst/>
              <a:gdLst/>
              <a:ahLst/>
              <a:cxnLst/>
              <a:rect l="l" t="t" r="r" b="b"/>
              <a:pathLst>
                <a:path w="3244" h="3244" extrusionOk="0">
                  <a:moveTo>
                    <a:pt x="1622" y="0"/>
                  </a:moveTo>
                  <a:cubicBezTo>
                    <a:pt x="725" y="0"/>
                    <a:pt x="0" y="725"/>
                    <a:pt x="0" y="1622"/>
                  </a:cubicBezTo>
                  <a:cubicBezTo>
                    <a:pt x="0" y="2519"/>
                    <a:pt x="725" y="3244"/>
                    <a:pt x="1622" y="3244"/>
                  </a:cubicBezTo>
                  <a:cubicBezTo>
                    <a:pt x="2519" y="3244"/>
                    <a:pt x="3244" y="2519"/>
                    <a:pt x="3244" y="1622"/>
                  </a:cubicBezTo>
                  <a:cubicBezTo>
                    <a:pt x="3244" y="725"/>
                    <a:pt x="2519" y="0"/>
                    <a:pt x="1622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4292;p92">
              <a:extLst>
                <a:ext uri="{FF2B5EF4-FFF2-40B4-BE49-F238E27FC236}">
                  <a16:creationId xmlns:a16="http://schemas.microsoft.com/office/drawing/2014/main" id="{2B32D9A2-8786-5CAB-D8A6-F41A952B5938}"/>
                </a:ext>
              </a:extLst>
            </p:cNvPr>
            <p:cNvSpPr/>
            <p:nvPr/>
          </p:nvSpPr>
          <p:spPr>
            <a:xfrm>
              <a:off x="3185803" y="1633662"/>
              <a:ext cx="171878" cy="19743"/>
            </a:xfrm>
            <a:custGeom>
              <a:avLst/>
              <a:gdLst/>
              <a:ahLst/>
              <a:cxnLst/>
              <a:rect l="l" t="t" r="r" b="b"/>
              <a:pathLst>
                <a:path w="6564" h="754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525"/>
                  </a:lnTo>
                  <a:cubicBezTo>
                    <a:pt x="0" y="649"/>
                    <a:pt x="96" y="754"/>
                    <a:pt x="220" y="754"/>
                  </a:cubicBezTo>
                  <a:lnTo>
                    <a:pt x="6344" y="754"/>
                  </a:lnTo>
                  <a:cubicBezTo>
                    <a:pt x="6468" y="744"/>
                    <a:pt x="6564" y="649"/>
                    <a:pt x="6564" y="525"/>
                  </a:cubicBezTo>
                  <a:lnTo>
                    <a:pt x="6564" y="220"/>
                  </a:lnTo>
                  <a:cubicBezTo>
                    <a:pt x="6564" y="96"/>
                    <a:pt x="6468" y="0"/>
                    <a:pt x="6344" y="0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4293;p92">
              <a:extLst>
                <a:ext uri="{FF2B5EF4-FFF2-40B4-BE49-F238E27FC236}">
                  <a16:creationId xmlns:a16="http://schemas.microsoft.com/office/drawing/2014/main" id="{B5BCA940-76DD-B0B7-5E00-F24D8CC0DF93}"/>
                </a:ext>
              </a:extLst>
            </p:cNvPr>
            <p:cNvSpPr/>
            <p:nvPr/>
          </p:nvSpPr>
          <p:spPr>
            <a:xfrm>
              <a:off x="3179047" y="1674851"/>
              <a:ext cx="186463" cy="10814"/>
            </a:xfrm>
            <a:custGeom>
              <a:avLst/>
              <a:gdLst/>
              <a:ahLst/>
              <a:cxnLst/>
              <a:rect l="l" t="t" r="r" b="b"/>
              <a:pathLst>
                <a:path w="7121" h="413" extrusionOk="0">
                  <a:moveTo>
                    <a:pt x="6849" y="0"/>
                  </a:moveTo>
                  <a:cubicBezTo>
                    <a:pt x="6840" y="0"/>
                    <a:pt x="6831" y="1"/>
                    <a:pt x="6822" y="1"/>
                  </a:cubicBezTo>
                  <a:lnTo>
                    <a:pt x="258" y="1"/>
                  </a:lnTo>
                  <a:cubicBezTo>
                    <a:pt x="1" y="20"/>
                    <a:pt x="1" y="393"/>
                    <a:pt x="258" y="412"/>
                  </a:cubicBezTo>
                  <a:lnTo>
                    <a:pt x="6822" y="412"/>
                  </a:lnTo>
                  <a:cubicBezTo>
                    <a:pt x="6828" y="412"/>
                    <a:pt x="6834" y="412"/>
                    <a:pt x="6840" y="412"/>
                  </a:cubicBezTo>
                  <a:cubicBezTo>
                    <a:pt x="7118" y="412"/>
                    <a:pt x="7121" y="0"/>
                    <a:pt x="6849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4294;p92">
              <a:extLst>
                <a:ext uri="{FF2B5EF4-FFF2-40B4-BE49-F238E27FC236}">
                  <a16:creationId xmlns:a16="http://schemas.microsoft.com/office/drawing/2014/main" id="{D34AD082-ECDA-522C-30EB-B8C7416D2F62}"/>
                </a:ext>
              </a:extLst>
            </p:cNvPr>
            <p:cNvSpPr/>
            <p:nvPr/>
          </p:nvSpPr>
          <p:spPr>
            <a:xfrm>
              <a:off x="3179047" y="1701847"/>
              <a:ext cx="185390" cy="10762"/>
            </a:xfrm>
            <a:custGeom>
              <a:avLst/>
              <a:gdLst/>
              <a:ahLst/>
              <a:cxnLst/>
              <a:rect l="l" t="t" r="r" b="b"/>
              <a:pathLst>
                <a:path w="7080" h="411" extrusionOk="0">
                  <a:moveTo>
                    <a:pt x="258" y="1"/>
                  </a:moveTo>
                  <a:cubicBezTo>
                    <a:pt x="1" y="20"/>
                    <a:pt x="1" y="392"/>
                    <a:pt x="258" y="411"/>
                  </a:cubicBezTo>
                  <a:lnTo>
                    <a:pt x="6822" y="411"/>
                  </a:lnTo>
                  <a:cubicBezTo>
                    <a:pt x="7079" y="392"/>
                    <a:pt x="7079" y="20"/>
                    <a:pt x="682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0292;p90">
            <a:extLst>
              <a:ext uri="{FF2B5EF4-FFF2-40B4-BE49-F238E27FC236}">
                <a16:creationId xmlns:a16="http://schemas.microsoft.com/office/drawing/2014/main" id="{EFB36ADB-0294-435F-C19A-E467D0CF1F9E}"/>
              </a:ext>
            </a:extLst>
          </p:cNvPr>
          <p:cNvGrpSpPr/>
          <p:nvPr/>
        </p:nvGrpSpPr>
        <p:grpSpPr>
          <a:xfrm>
            <a:off x="2692218" y="3101198"/>
            <a:ext cx="704359" cy="768430"/>
            <a:chOff x="6204958" y="3355575"/>
            <a:chExt cx="358390" cy="362320"/>
          </a:xfrm>
        </p:grpSpPr>
        <p:sp>
          <p:nvSpPr>
            <p:cNvPr id="3" name="Google Shape;10293;p90">
              <a:extLst>
                <a:ext uri="{FF2B5EF4-FFF2-40B4-BE49-F238E27FC236}">
                  <a16:creationId xmlns:a16="http://schemas.microsoft.com/office/drawing/2014/main" id="{CE13D9A8-59AC-7134-3C3B-1FD660A1BDA6}"/>
                </a:ext>
              </a:extLst>
            </p:cNvPr>
            <p:cNvSpPr/>
            <p:nvPr/>
          </p:nvSpPr>
          <p:spPr>
            <a:xfrm>
              <a:off x="6204958" y="3355706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294;p90">
              <a:extLst>
                <a:ext uri="{FF2B5EF4-FFF2-40B4-BE49-F238E27FC236}">
                  <a16:creationId xmlns:a16="http://schemas.microsoft.com/office/drawing/2014/main" id="{A6CF8EBD-49DD-7A94-E1DC-EEA8B6132145}"/>
                </a:ext>
              </a:extLst>
            </p:cNvPr>
            <p:cNvSpPr/>
            <p:nvPr/>
          </p:nvSpPr>
          <p:spPr>
            <a:xfrm>
              <a:off x="6253428" y="3355575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295;p90">
              <a:extLst>
                <a:ext uri="{FF2B5EF4-FFF2-40B4-BE49-F238E27FC236}">
                  <a16:creationId xmlns:a16="http://schemas.microsoft.com/office/drawing/2014/main" id="{D6867DC1-9783-6F79-1DE1-DD29600943BA}"/>
                </a:ext>
              </a:extLst>
            </p:cNvPr>
            <p:cNvSpPr/>
            <p:nvPr/>
          </p:nvSpPr>
          <p:spPr>
            <a:xfrm>
              <a:off x="6225814" y="3425057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296;p90">
              <a:extLst>
                <a:ext uri="{FF2B5EF4-FFF2-40B4-BE49-F238E27FC236}">
                  <a16:creationId xmlns:a16="http://schemas.microsoft.com/office/drawing/2014/main" id="{5631AA30-E657-70E2-8E8D-A6577B7B9D93}"/>
                </a:ext>
              </a:extLst>
            </p:cNvPr>
            <p:cNvSpPr/>
            <p:nvPr/>
          </p:nvSpPr>
          <p:spPr>
            <a:xfrm>
              <a:off x="6367451" y="3577751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297;p90">
              <a:extLst>
                <a:ext uri="{FF2B5EF4-FFF2-40B4-BE49-F238E27FC236}">
                  <a16:creationId xmlns:a16="http://schemas.microsoft.com/office/drawing/2014/main" id="{A87E89AF-8232-AF42-0A04-6CB119F4677F}"/>
                </a:ext>
              </a:extLst>
            </p:cNvPr>
            <p:cNvSpPr/>
            <p:nvPr/>
          </p:nvSpPr>
          <p:spPr>
            <a:xfrm>
              <a:off x="6460120" y="3595069"/>
              <a:ext cx="46479" cy="122328"/>
            </a:xfrm>
            <a:custGeom>
              <a:avLst/>
              <a:gdLst/>
              <a:ahLst/>
              <a:cxnLst/>
              <a:rect l="l" t="t" r="r" b="b"/>
              <a:pathLst>
                <a:path w="1774" h="4669" extrusionOk="0">
                  <a:moveTo>
                    <a:pt x="604" y="1"/>
                  </a:moveTo>
                  <a:cubicBezTo>
                    <a:pt x="604" y="1"/>
                    <a:pt x="345" y="20"/>
                    <a:pt x="0" y="30"/>
                  </a:cubicBezTo>
                  <a:lnTo>
                    <a:pt x="499" y="1295"/>
                  </a:lnTo>
                  <a:lnTo>
                    <a:pt x="1074" y="3931"/>
                  </a:lnTo>
                  <a:cubicBezTo>
                    <a:pt x="1131" y="4180"/>
                    <a:pt x="1016" y="4439"/>
                    <a:pt x="786" y="4573"/>
                  </a:cubicBezTo>
                  <a:cubicBezTo>
                    <a:pt x="882" y="4631"/>
                    <a:pt x="997" y="4669"/>
                    <a:pt x="1122" y="4669"/>
                  </a:cubicBezTo>
                  <a:cubicBezTo>
                    <a:pt x="1496" y="4669"/>
                    <a:pt x="1774" y="4324"/>
                    <a:pt x="1697" y="3960"/>
                  </a:cubicBezTo>
                  <a:lnTo>
                    <a:pt x="1122" y="132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D8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98;p90">
              <a:extLst>
                <a:ext uri="{FF2B5EF4-FFF2-40B4-BE49-F238E27FC236}">
                  <a16:creationId xmlns:a16="http://schemas.microsoft.com/office/drawing/2014/main" id="{055043A5-56F5-392E-1F2D-A8A7316D0ACB}"/>
                </a:ext>
              </a:extLst>
            </p:cNvPr>
            <p:cNvSpPr/>
            <p:nvPr/>
          </p:nvSpPr>
          <p:spPr>
            <a:xfrm>
              <a:off x="6419929" y="3572485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299;p90">
              <a:extLst>
                <a:ext uri="{FF2B5EF4-FFF2-40B4-BE49-F238E27FC236}">
                  <a16:creationId xmlns:a16="http://schemas.microsoft.com/office/drawing/2014/main" id="{BE80032E-6D68-9A65-B6AE-36546403B7D1}"/>
                </a:ext>
              </a:extLst>
            </p:cNvPr>
            <p:cNvSpPr/>
            <p:nvPr/>
          </p:nvSpPr>
          <p:spPr>
            <a:xfrm>
              <a:off x="6426453" y="3572485"/>
              <a:ext cx="95211" cy="56513"/>
            </a:xfrm>
            <a:custGeom>
              <a:avLst/>
              <a:gdLst/>
              <a:ahLst/>
              <a:cxnLst/>
              <a:rect l="l" t="t" r="r" b="b"/>
              <a:pathLst>
                <a:path w="3634" h="2157" extrusionOk="0">
                  <a:moveTo>
                    <a:pt x="2934" y="0"/>
                  </a:moveTo>
                  <a:lnTo>
                    <a:pt x="2934" y="0"/>
                  </a:lnTo>
                  <a:cubicBezTo>
                    <a:pt x="2944" y="96"/>
                    <a:pt x="2944" y="192"/>
                    <a:pt x="2915" y="288"/>
                  </a:cubicBezTo>
                  <a:lnTo>
                    <a:pt x="2838" y="690"/>
                  </a:lnTo>
                  <a:cubicBezTo>
                    <a:pt x="2714" y="1189"/>
                    <a:pt x="2263" y="1543"/>
                    <a:pt x="1745" y="1543"/>
                  </a:cubicBezTo>
                  <a:lnTo>
                    <a:pt x="432" y="1543"/>
                  </a:lnTo>
                  <a:cubicBezTo>
                    <a:pt x="279" y="1543"/>
                    <a:pt x="135" y="1515"/>
                    <a:pt x="1" y="1457"/>
                  </a:cubicBezTo>
                  <a:lnTo>
                    <a:pt x="1" y="1457"/>
                  </a:lnTo>
                  <a:cubicBezTo>
                    <a:pt x="173" y="1879"/>
                    <a:pt x="586" y="2157"/>
                    <a:pt x="1046" y="2157"/>
                  </a:cubicBezTo>
                  <a:lnTo>
                    <a:pt x="2359" y="2157"/>
                  </a:lnTo>
                  <a:cubicBezTo>
                    <a:pt x="2877" y="2157"/>
                    <a:pt x="3327" y="1802"/>
                    <a:pt x="3452" y="1304"/>
                  </a:cubicBezTo>
                  <a:lnTo>
                    <a:pt x="3528" y="901"/>
                  </a:lnTo>
                  <a:cubicBezTo>
                    <a:pt x="3634" y="479"/>
                    <a:pt x="3356" y="67"/>
                    <a:pt x="2934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300;p90">
              <a:extLst>
                <a:ext uri="{FF2B5EF4-FFF2-40B4-BE49-F238E27FC236}">
                  <a16:creationId xmlns:a16="http://schemas.microsoft.com/office/drawing/2014/main" id="{10873277-E73D-11B4-83EF-6004E5D25E8C}"/>
                </a:ext>
              </a:extLst>
            </p:cNvPr>
            <p:cNvSpPr/>
            <p:nvPr/>
          </p:nvSpPr>
          <p:spPr>
            <a:xfrm>
              <a:off x="6381232" y="3407006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301;p90">
              <a:extLst>
                <a:ext uri="{FF2B5EF4-FFF2-40B4-BE49-F238E27FC236}">
                  <a16:creationId xmlns:a16="http://schemas.microsoft.com/office/drawing/2014/main" id="{B029947D-039B-8D85-CB26-4C7556288075}"/>
                </a:ext>
              </a:extLst>
            </p:cNvPr>
            <p:cNvSpPr/>
            <p:nvPr/>
          </p:nvSpPr>
          <p:spPr>
            <a:xfrm>
              <a:off x="6255865" y="3454873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02;p90">
              <a:extLst>
                <a:ext uri="{FF2B5EF4-FFF2-40B4-BE49-F238E27FC236}">
                  <a16:creationId xmlns:a16="http://schemas.microsoft.com/office/drawing/2014/main" id="{395A0852-7442-A433-4480-8B16962AA7AE}"/>
                </a:ext>
              </a:extLst>
            </p:cNvPr>
            <p:cNvSpPr/>
            <p:nvPr/>
          </p:nvSpPr>
          <p:spPr>
            <a:xfrm>
              <a:off x="6422183" y="3506932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303;p90">
              <a:extLst>
                <a:ext uri="{FF2B5EF4-FFF2-40B4-BE49-F238E27FC236}">
                  <a16:creationId xmlns:a16="http://schemas.microsoft.com/office/drawing/2014/main" id="{CA84D7D6-DF6C-F6F7-D271-8B4766D8153C}"/>
                </a:ext>
              </a:extLst>
            </p:cNvPr>
            <p:cNvSpPr/>
            <p:nvPr/>
          </p:nvSpPr>
          <p:spPr>
            <a:xfrm>
              <a:off x="6358621" y="3569236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304;p90">
              <a:extLst>
                <a:ext uri="{FF2B5EF4-FFF2-40B4-BE49-F238E27FC236}">
                  <a16:creationId xmlns:a16="http://schemas.microsoft.com/office/drawing/2014/main" id="{9FE59CD1-5D58-F0B8-93E0-91A7837606C2}"/>
                </a:ext>
              </a:extLst>
            </p:cNvPr>
            <p:cNvSpPr/>
            <p:nvPr/>
          </p:nvSpPr>
          <p:spPr>
            <a:xfrm>
              <a:off x="6345076" y="3480470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305;p90">
              <a:extLst>
                <a:ext uri="{FF2B5EF4-FFF2-40B4-BE49-F238E27FC236}">
                  <a16:creationId xmlns:a16="http://schemas.microsoft.com/office/drawing/2014/main" id="{C0ABD9AD-E345-C638-058C-D2599DFE7463}"/>
                </a:ext>
              </a:extLst>
            </p:cNvPr>
            <p:cNvSpPr/>
            <p:nvPr/>
          </p:nvSpPr>
          <p:spPr>
            <a:xfrm>
              <a:off x="6278030" y="3534285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06;p90">
              <a:extLst>
                <a:ext uri="{FF2B5EF4-FFF2-40B4-BE49-F238E27FC236}">
                  <a16:creationId xmlns:a16="http://schemas.microsoft.com/office/drawing/2014/main" id="{060B8EFD-F460-EA90-15C2-3BFC0EA347DB}"/>
                </a:ext>
              </a:extLst>
            </p:cNvPr>
            <p:cNvSpPr/>
            <p:nvPr/>
          </p:nvSpPr>
          <p:spPr>
            <a:xfrm>
              <a:off x="6325767" y="3362911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07;p90">
              <a:extLst>
                <a:ext uri="{FF2B5EF4-FFF2-40B4-BE49-F238E27FC236}">
                  <a16:creationId xmlns:a16="http://schemas.microsoft.com/office/drawing/2014/main" id="{5F089EB2-2FDD-D5B1-B772-293623635C19}"/>
                </a:ext>
              </a:extLst>
            </p:cNvPr>
            <p:cNvSpPr/>
            <p:nvPr/>
          </p:nvSpPr>
          <p:spPr>
            <a:xfrm>
              <a:off x="6305042" y="3381146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08;p90">
              <a:extLst>
                <a:ext uri="{FF2B5EF4-FFF2-40B4-BE49-F238E27FC236}">
                  <a16:creationId xmlns:a16="http://schemas.microsoft.com/office/drawing/2014/main" id="{679432C5-42D2-FE8C-E92C-BD3118679A2C}"/>
                </a:ext>
              </a:extLst>
            </p:cNvPr>
            <p:cNvSpPr/>
            <p:nvPr/>
          </p:nvSpPr>
          <p:spPr>
            <a:xfrm>
              <a:off x="6526275" y="3501037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826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E319D10-70A5-D147-6743-B3D67D116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4227" y="2053086"/>
            <a:ext cx="4599834" cy="1664328"/>
          </a:xfrm>
        </p:spPr>
        <p:txBody>
          <a:bodyPr/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Hanafis: istihsan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KW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Hanafi’s and Maliki's: maqasid al Saria</a:t>
            </a:r>
            <a:endParaRPr lang="en-KW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E300C1-4C8F-999B-4C0B-9E644725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382" y="1149813"/>
            <a:ext cx="3959523" cy="903273"/>
          </a:xfrm>
        </p:spPr>
        <p:txBody>
          <a:bodyPr>
            <a:noAutofit/>
          </a:bodyPr>
          <a:lstStyle/>
          <a:p>
            <a:pPr algn="l" rtl="1"/>
            <a:r>
              <a:rPr lang="en-GB" sz="2800" dirty="0"/>
              <a:t>Hanafi’s and Maliki's</a:t>
            </a:r>
            <a:endParaRPr lang="en-KW" sz="2800" dirty="0"/>
          </a:p>
        </p:txBody>
      </p:sp>
    </p:spTree>
    <p:extLst>
      <p:ext uri="{BB962C8B-B14F-4D97-AF65-F5344CB8AC3E}">
        <p14:creationId xmlns:p14="http://schemas.microsoft.com/office/powerpoint/2010/main" val="383207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49"/>
          <p:cNvSpPr txBox="1">
            <a:spLocks noGrp="1"/>
          </p:cNvSpPr>
          <p:nvPr>
            <p:ph type="title"/>
          </p:nvPr>
        </p:nvSpPr>
        <p:spPr>
          <a:xfrm>
            <a:off x="626039" y="2820033"/>
            <a:ext cx="3338419" cy="693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Tafsir bi’lma’thur</a:t>
            </a:r>
            <a:endParaRPr sz="2800" dirty="0"/>
          </a:p>
        </p:txBody>
      </p:sp>
      <p:sp>
        <p:nvSpPr>
          <p:cNvPr id="1499" name="Google Shape;1499;p49"/>
          <p:cNvSpPr txBox="1">
            <a:spLocks noGrp="1"/>
          </p:cNvSpPr>
          <p:nvPr>
            <p:ph type="subTitle" idx="1"/>
          </p:nvPr>
        </p:nvSpPr>
        <p:spPr>
          <a:xfrm>
            <a:off x="-110739" y="3646852"/>
            <a:ext cx="4682738" cy="1122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</a:t>
            </a:r>
            <a:r>
              <a:rPr lang="en" sz="2000" dirty="0"/>
              <a:t>hen commenters interprets based on old interpretation (history)</a:t>
            </a:r>
            <a:endParaRPr sz="2000" dirty="0"/>
          </a:p>
        </p:txBody>
      </p:sp>
      <p:sp>
        <p:nvSpPr>
          <p:cNvPr id="1500" name="Google Shape;1500;p49"/>
          <p:cNvSpPr txBox="1">
            <a:spLocks noGrp="1"/>
          </p:cNvSpPr>
          <p:nvPr>
            <p:ph type="title" idx="2"/>
          </p:nvPr>
        </p:nvSpPr>
        <p:spPr>
          <a:xfrm>
            <a:off x="5179544" y="2835101"/>
            <a:ext cx="2893081" cy="693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Tafsir bi’lrai’y </a:t>
            </a:r>
            <a:endParaRPr sz="2500" dirty="0"/>
          </a:p>
        </p:txBody>
      </p:sp>
      <p:sp>
        <p:nvSpPr>
          <p:cNvPr id="1501" name="Google Shape;1501;p49"/>
          <p:cNvSpPr txBox="1">
            <a:spLocks noGrp="1"/>
          </p:cNvSpPr>
          <p:nvPr>
            <p:ph type="subTitle" idx="3"/>
          </p:nvPr>
        </p:nvSpPr>
        <p:spPr>
          <a:xfrm>
            <a:off x="4610400" y="3584028"/>
            <a:ext cx="4407714" cy="997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</a:t>
            </a:r>
            <a:r>
              <a:rPr lang="en" sz="2000" dirty="0"/>
              <a:t>hen commenters interprets based on their own opinion </a:t>
            </a:r>
            <a:endParaRPr sz="2000" dirty="0"/>
          </a:p>
        </p:txBody>
      </p:sp>
      <p:grpSp>
        <p:nvGrpSpPr>
          <p:cNvPr id="1507" name="Google Shape;1507;p49"/>
          <p:cNvGrpSpPr/>
          <p:nvPr/>
        </p:nvGrpSpPr>
        <p:grpSpPr>
          <a:xfrm>
            <a:off x="8283361" y="4400690"/>
            <a:ext cx="631493" cy="580908"/>
            <a:chOff x="5211086" y="336940"/>
            <a:chExt cx="631493" cy="580908"/>
          </a:xfrm>
        </p:grpSpPr>
        <p:sp>
          <p:nvSpPr>
            <p:cNvPr id="1508" name="Google Shape;1508;p49"/>
            <p:cNvSpPr/>
            <p:nvPr/>
          </p:nvSpPr>
          <p:spPr>
            <a:xfrm>
              <a:off x="5211086" y="336940"/>
              <a:ext cx="603201" cy="510269"/>
            </a:xfrm>
            <a:custGeom>
              <a:avLst/>
              <a:gdLst/>
              <a:ahLst/>
              <a:cxnLst/>
              <a:rect l="l" t="t" r="r" b="b"/>
              <a:pathLst>
                <a:path w="2707" h="2290" extrusionOk="0">
                  <a:moveTo>
                    <a:pt x="1418" y="1"/>
                  </a:moveTo>
                  <a:cubicBezTo>
                    <a:pt x="608" y="1"/>
                    <a:pt x="0" y="882"/>
                    <a:pt x="418" y="1672"/>
                  </a:cubicBezTo>
                  <a:cubicBezTo>
                    <a:pt x="634" y="2089"/>
                    <a:pt x="1031" y="2289"/>
                    <a:pt x="1427" y="2289"/>
                  </a:cubicBezTo>
                  <a:cubicBezTo>
                    <a:pt x="1889" y="2289"/>
                    <a:pt x="2349" y="2016"/>
                    <a:pt x="2519" y="1494"/>
                  </a:cubicBezTo>
                  <a:cubicBezTo>
                    <a:pt x="2706" y="890"/>
                    <a:pt x="2374" y="252"/>
                    <a:pt x="1770" y="56"/>
                  </a:cubicBezTo>
                  <a:cubicBezTo>
                    <a:pt x="1650" y="18"/>
                    <a:pt x="1532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5455750" y="493141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7" y="1"/>
                  </a:moveTo>
                  <a:cubicBezTo>
                    <a:pt x="96" y="1"/>
                    <a:pt x="1" y="138"/>
                    <a:pt x="60" y="257"/>
                  </a:cubicBezTo>
                  <a:cubicBezTo>
                    <a:pt x="95" y="324"/>
                    <a:pt x="158" y="356"/>
                    <a:pt x="221" y="356"/>
                  </a:cubicBezTo>
                  <a:cubicBezTo>
                    <a:pt x="293" y="356"/>
                    <a:pt x="364" y="313"/>
                    <a:pt x="392" y="231"/>
                  </a:cubicBezTo>
                  <a:cubicBezTo>
                    <a:pt x="417" y="138"/>
                    <a:pt x="366" y="44"/>
                    <a:pt x="272" y="10"/>
                  </a:cubicBezTo>
                  <a:cubicBezTo>
                    <a:pt x="254" y="4"/>
                    <a:pt x="235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5601702" y="540603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7" y="0"/>
                  </a:moveTo>
                  <a:cubicBezTo>
                    <a:pt x="96" y="0"/>
                    <a:pt x="1" y="138"/>
                    <a:pt x="60" y="257"/>
                  </a:cubicBezTo>
                  <a:cubicBezTo>
                    <a:pt x="95" y="324"/>
                    <a:pt x="158" y="356"/>
                    <a:pt x="221" y="356"/>
                  </a:cubicBezTo>
                  <a:cubicBezTo>
                    <a:pt x="293" y="356"/>
                    <a:pt x="364" y="313"/>
                    <a:pt x="392" y="231"/>
                  </a:cubicBezTo>
                  <a:cubicBezTo>
                    <a:pt x="417" y="137"/>
                    <a:pt x="366" y="44"/>
                    <a:pt x="272" y="10"/>
                  </a:cubicBezTo>
                  <a:cubicBezTo>
                    <a:pt x="254" y="3"/>
                    <a:pt x="235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5747876" y="587842"/>
              <a:ext cx="94703" cy="79549"/>
            </a:xfrm>
            <a:custGeom>
              <a:avLst/>
              <a:gdLst/>
              <a:ahLst/>
              <a:cxnLst/>
              <a:rect l="l" t="t" r="r" b="b"/>
              <a:pathLst>
                <a:path w="425" h="357" extrusionOk="0">
                  <a:moveTo>
                    <a:pt x="216" y="1"/>
                  </a:moveTo>
                  <a:cubicBezTo>
                    <a:pt x="95" y="1"/>
                    <a:pt x="1" y="139"/>
                    <a:pt x="67" y="257"/>
                  </a:cubicBezTo>
                  <a:cubicBezTo>
                    <a:pt x="99" y="324"/>
                    <a:pt x="160" y="357"/>
                    <a:pt x="221" y="357"/>
                  </a:cubicBezTo>
                  <a:cubicBezTo>
                    <a:pt x="292" y="357"/>
                    <a:pt x="363" y="314"/>
                    <a:pt x="391" y="232"/>
                  </a:cubicBezTo>
                  <a:cubicBezTo>
                    <a:pt x="425" y="138"/>
                    <a:pt x="374" y="36"/>
                    <a:pt x="272" y="11"/>
                  </a:cubicBezTo>
                  <a:cubicBezTo>
                    <a:pt x="253" y="4"/>
                    <a:pt x="234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5414081" y="618369"/>
              <a:ext cx="96708" cy="79549"/>
            </a:xfrm>
            <a:custGeom>
              <a:avLst/>
              <a:gdLst/>
              <a:ahLst/>
              <a:cxnLst/>
              <a:rect l="l" t="t" r="r" b="b"/>
              <a:pathLst>
                <a:path w="434" h="357" extrusionOk="0">
                  <a:moveTo>
                    <a:pt x="220" y="0"/>
                  </a:moveTo>
                  <a:cubicBezTo>
                    <a:pt x="195" y="0"/>
                    <a:pt x="170" y="6"/>
                    <a:pt x="145" y="18"/>
                  </a:cubicBezTo>
                  <a:cubicBezTo>
                    <a:pt x="0" y="95"/>
                    <a:pt x="17" y="299"/>
                    <a:pt x="170" y="350"/>
                  </a:cubicBezTo>
                  <a:cubicBezTo>
                    <a:pt x="186" y="354"/>
                    <a:pt x="203" y="356"/>
                    <a:pt x="219" y="356"/>
                  </a:cubicBezTo>
                  <a:cubicBezTo>
                    <a:pt x="297" y="356"/>
                    <a:pt x="370" y="308"/>
                    <a:pt x="391" y="231"/>
                  </a:cubicBezTo>
                  <a:cubicBezTo>
                    <a:pt x="433" y="113"/>
                    <a:pt x="333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5561816" y="665609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5" y="1"/>
                  </a:moveTo>
                  <a:cubicBezTo>
                    <a:pt x="90" y="1"/>
                    <a:pt x="1" y="139"/>
                    <a:pt x="60" y="257"/>
                  </a:cubicBezTo>
                  <a:cubicBezTo>
                    <a:pt x="96" y="324"/>
                    <a:pt x="159" y="357"/>
                    <a:pt x="220" y="357"/>
                  </a:cubicBezTo>
                  <a:cubicBezTo>
                    <a:pt x="292" y="357"/>
                    <a:pt x="361" y="314"/>
                    <a:pt x="383" y="232"/>
                  </a:cubicBezTo>
                  <a:cubicBezTo>
                    <a:pt x="417" y="138"/>
                    <a:pt x="366" y="36"/>
                    <a:pt x="273" y="10"/>
                  </a:cubicBezTo>
                  <a:cubicBezTo>
                    <a:pt x="253" y="4"/>
                    <a:pt x="23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5708213" y="713071"/>
              <a:ext cx="94703" cy="79549"/>
            </a:xfrm>
            <a:custGeom>
              <a:avLst/>
              <a:gdLst/>
              <a:ahLst/>
              <a:cxnLst/>
              <a:rect l="l" t="t" r="r" b="b"/>
              <a:pathLst>
                <a:path w="425" h="357" extrusionOk="0">
                  <a:moveTo>
                    <a:pt x="221" y="0"/>
                  </a:moveTo>
                  <a:cubicBezTo>
                    <a:pt x="95" y="0"/>
                    <a:pt x="0" y="138"/>
                    <a:pt x="67" y="257"/>
                  </a:cubicBezTo>
                  <a:cubicBezTo>
                    <a:pt x="98" y="324"/>
                    <a:pt x="159" y="356"/>
                    <a:pt x="221" y="356"/>
                  </a:cubicBezTo>
                  <a:cubicBezTo>
                    <a:pt x="291" y="356"/>
                    <a:pt x="363" y="313"/>
                    <a:pt x="390" y="231"/>
                  </a:cubicBezTo>
                  <a:cubicBezTo>
                    <a:pt x="424" y="138"/>
                    <a:pt x="373" y="36"/>
                    <a:pt x="279" y="10"/>
                  </a:cubicBezTo>
                  <a:cubicBezTo>
                    <a:pt x="260" y="3"/>
                    <a:pt x="240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5374195" y="744489"/>
              <a:ext cx="96485" cy="79326"/>
            </a:xfrm>
            <a:custGeom>
              <a:avLst/>
              <a:gdLst/>
              <a:ahLst/>
              <a:cxnLst/>
              <a:rect l="l" t="t" r="r" b="b"/>
              <a:pathLst>
                <a:path w="433" h="356" extrusionOk="0">
                  <a:moveTo>
                    <a:pt x="227" y="0"/>
                  </a:moveTo>
                  <a:cubicBezTo>
                    <a:pt x="200" y="0"/>
                    <a:pt x="172" y="7"/>
                    <a:pt x="145" y="22"/>
                  </a:cubicBezTo>
                  <a:cubicBezTo>
                    <a:pt x="0" y="90"/>
                    <a:pt x="17" y="294"/>
                    <a:pt x="171" y="345"/>
                  </a:cubicBezTo>
                  <a:cubicBezTo>
                    <a:pt x="189" y="352"/>
                    <a:pt x="207" y="355"/>
                    <a:pt x="225" y="355"/>
                  </a:cubicBezTo>
                  <a:cubicBezTo>
                    <a:pt x="298" y="355"/>
                    <a:pt x="364" y="302"/>
                    <a:pt x="392" y="226"/>
                  </a:cubicBezTo>
                  <a:cubicBezTo>
                    <a:pt x="433" y="110"/>
                    <a:pt x="337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5520370" y="790837"/>
              <a:ext cx="94703" cy="79771"/>
            </a:xfrm>
            <a:custGeom>
              <a:avLst/>
              <a:gdLst/>
              <a:ahLst/>
              <a:cxnLst/>
              <a:rect l="l" t="t" r="r" b="b"/>
              <a:pathLst>
                <a:path w="425" h="358" extrusionOk="0">
                  <a:moveTo>
                    <a:pt x="222" y="0"/>
                  </a:moveTo>
                  <a:cubicBezTo>
                    <a:pt x="96" y="0"/>
                    <a:pt x="1" y="139"/>
                    <a:pt x="68" y="265"/>
                  </a:cubicBezTo>
                  <a:cubicBezTo>
                    <a:pt x="99" y="327"/>
                    <a:pt x="158" y="357"/>
                    <a:pt x="218" y="357"/>
                  </a:cubicBezTo>
                  <a:cubicBezTo>
                    <a:pt x="290" y="357"/>
                    <a:pt x="363" y="314"/>
                    <a:pt x="391" y="231"/>
                  </a:cubicBezTo>
                  <a:cubicBezTo>
                    <a:pt x="425" y="137"/>
                    <a:pt x="374" y="44"/>
                    <a:pt x="280" y="10"/>
                  </a:cubicBezTo>
                  <a:cubicBezTo>
                    <a:pt x="260" y="3"/>
                    <a:pt x="241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5666322" y="838076"/>
              <a:ext cx="94703" cy="79771"/>
            </a:xfrm>
            <a:custGeom>
              <a:avLst/>
              <a:gdLst/>
              <a:ahLst/>
              <a:cxnLst/>
              <a:rect l="l" t="t" r="r" b="b"/>
              <a:pathLst>
                <a:path w="425" h="358" extrusionOk="0">
                  <a:moveTo>
                    <a:pt x="222" y="1"/>
                  </a:moveTo>
                  <a:cubicBezTo>
                    <a:pt x="96" y="1"/>
                    <a:pt x="1" y="140"/>
                    <a:pt x="68" y="266"/>
                  </a:cubicBezTo>
                  <a:cubicBezTo>
                    <a:pt x="99" y="328"/>
                    <a:pt x="160" y="358"/>
                    <a:pt x="221" y="358"/>
                  </a:cubicBezTo>
                  <a:cubicBezTo>
                    <a:pt x="294" y="358"/>
                    <a:pt x="368" y="315"/>
                    <a:pt x="391" y="232"/>
                  </a:cubicBezTo>
                  <a:cubicBezTo>
                    <a:pt x="425" y="138"/>
                    <a:pt x="374" y="44"/>
                    <a:pt x="280" y="10"/>
                  </a:cubicBezTo>
                  <a:cubicBezTo>
                    <a:pt x="260" y="4"/>
                    <a:pt x="241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8" name="Google Shape;1518;p49"/>
          <p:cNvSpPr/>
          <p:nvPr/>
        </p:nvSpPr>
        <p:spPr>
          <a:xfrm>
            <a:off x="1946449" y="2043042"/>
            <a:ext cx="766800" cy="7848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endParaRPr dirty="0"/>
          </a:p>
        </p:txBody>
      </p:sp>
      <p:sp>
        <p:nvSpPr>
          <p:cNvPr id="1519" name="Google Shape;1519;p49"/>
          <p:cNvSpPr/>
          <p:nvPr/>
        </p:nvSpPr>
        <p:spPr>
          <a:xfrm>
            <a:off x="6047249" y="2043042"/>
            <a:ext cx="767008" cy="787701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endParaRPr/>
          </a:p>
        </p:txBody>
      </p:sp>
      <p:sp>
        <p:nvSpPr>
          <p:cNvPr id="1523" name="Google Shape;1523;p49"/>
          <p:cNvSpPr txBox="1">
            <a:spLocks noGrp="1"/>
          </p:cNvSpPr>
          <p:nvPr>
            <p:ph type="title" idx="13"/>
          </p:nvPr>
        </p:nvSpPr>
        <p:spPr>
          <a:xfrm>
            <a:off x="626039" y="705336"/>
            <a:ext cx="7891921" cy="10631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</a:t>
            </a:r>
            <a:r>
              <a:rPr lang="en" sz="3200" dirty="0"/>
              <a:t>wo types of tafsir </a:t>
            </a:r>
            <a:endParaRPr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50"/>
          <p:cNvSpPr txBox="1">
            <a:spLocks noGrp="1"/>
          </p:cNvSpPr>
          <p:nvPr>
            <p:ph type="title"/>
          </p:nvPr>
        </p:nvSpPr>
        <p:spPr>
          <a:xfrm>
            <a:off x="1828046" y="196498"/>
            <a:ext cx="5880337" cy="1519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Reformists are</a:t>
            </a:r>
            <a:endParaRPr sz="3600" dirty="0"/>
          </a:p>
        </p:txBody>
      </p:sp>
      <p:sp>
        <p:nvSpPr>
          <p:cNvPr id="1529" name="Google Shape;1529;p50"/>
          <p:cNvSpPr txBox="1">
            <a:spLocks noGrp="1"/>
          </p:cNvSpPr>
          <p:nvPr>
            <p:ph type="subTitle" idx="1"/>
          </p:nvPr>
        </p:nvSpPr>
        <p:spPr>
          <a:xfrm>
            <a:off x="1111486" y="2581584"/>
            <a:ext cx="257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Neo-traditional </a:t>
            </a:r>
            <a:endParaRPr dirty="0"/>
          </a:p>
        </p:txBody>
      </p:sp>
      <p:sp>
        <p:nvSpPr>
          <p:cNvPr id="1530" name="Google Shape;1530;p50"/>
          <p:cNvSpPr txBox="1">
            <a:spLocks noGrp="1"/>
          </p:cNvSpPr>
          <p:nvPr>
            <p:ph type="subTitle" idx="2"/>
          </p:nvPr>
        </p:nvSpPr>
        <p:spPr>
          <a:xfrm>
            <a:off x="5223577" y="2581584"/>
            <a:ext cx="257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Modernists</a:t>
            </a:r>
            <a:endParaRPr dirty="0"/>
          </a:p>
        </p:txBody>
      </p:sp>
      <p:sp>
        <p:nvSpPr>
          <p:cNvPr id="1531" name="Google Shape;1531;p50"/>
          <p:cNvSpPr txBox="1">
            <a:spLocks noGrp="1"/>
          </p:cNvSpPr>
          <p:nvPr>
            <p:ph type="subTitle" idx="3"/>
          </p:nvPr>
        </p:nvSpPr>
        <p:spPr>
          <a:xfrm>
            <a:off x="1034275" y="3456251"/>
            <a:ext cx="2570400" cy="10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- P</a:t>
            </a:r>
            <a:r>
              <a:rPr lang="en" sz="1800" dirty="0"/>
              <a:t>lay by the old rules </a:t>
            </a:r>
            <a:endParaRPr sz="1800" dirty="0"/>
          </a:p>
        </p:txBody>
      </p:sp>
      <p:sp>
        <p:nvSpPr>
          <p:cNvPr id="1532" name="Google Shape;1532;p50"/>
          <p:cNvSpPr txBox="1">
            <a:spLocks noGrp="1"/>
          </p:cNvSpPr>
          <p:nvPr>
            <p:ph type="subTitle" idx="4"/>
          </p:nvPr>
        </p:nvSpPr>
        <p:spPr>
          <a:xfrm>
            <a:off x="4887750" y="3456251"/>
            <a:ext cx="3436249" cy="996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Unfettered by all previous interpretations </a:t>
            </a:r>
            <a:endParaRPr sz="1800" dirty="0"/>
          </a:p>
        </p:txBody>
      </p:sp>
      <p:sp>
        <p:nvSpPr>
          <p:cNvPr id="1533" name="Google Shape;1533;p50"/>
          <p:cNvSpPr/>
          <p:nvPr/>
        </p:nvSpPr>
        <p:spPr>
          <a:xfrm>
            <a:off x="2146852" y="1788212"/>
            <a:ext cx="804123" cy="773703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50"/>
          <p:cNvSpPr/>
          <p:nvPr/>
        </p:nvSpPr>
        <p:spPr>
          <a:xfrm>
            <a:off x="5974375" y="1788213"/>
            <a:ext cx="806400" cy="7776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5" name="Google Shape;1565;p50"/>
          <p:cNvGrpSpPr/>
          <p:nvPr/>
        </p:nvGrpSpPr>
        <p:grpSpPr>
          <a:xfrm>
            <a:off x="8315311" y="167690"/>
            <a:ext cx="631493" cy="580908"/>
            <a:chOff x="5211086" y="336940"/>
            <a:chExt cx="631493" cy="580908"/>
          </a:xfrm>
        </p:grpSpPr>
        <p:sp>
          <p:nvSpPr>
            <p:cNvPr id="1566" name="Google Shape;1566;p50"/>
            <p:cNvSpPr/>
            <p:nvPr/>
          </p:nvSpPr>
          <p:spPr>
            <a:xfrm>
              <a:off x="5211086" y="336940"/>
              <a:ext cx="603201" cy="510269"/>
            </a:xfrm>
            <a:custGeom>
              <a:avLst/>
              <a:gdLst/>
              <a:ahLst/>
              <a:cxnLst/>
              <a:rect l="l" t="t" r="r" b="b"/>
              <a:pathLst>
                <a:path w="2707" h="2290" extrusionOk="0">
                  <a:moveTo>
                    <a:pt x="1418" y="1"/>
                  </a:moveTo>
                  <a:cubicBezTo>
                    <a:pt x="608" y="1"/>
                    <a:pt x="0" y="882"/>
                    <a:pt x="418" y="1672"/>
                  </a:cubicBezTo>
                  <a:cubicBezTo>
                    <a:pt x="634" y="2089"/>
                    <a:pt x="1031" y="2289"/>
                    <a:pt x="1427" y="2289"/>
                  </a:cubicBezTo>
                  <a:cubicBezTo>
                    <a:pt x="1889" y="2289"/>
                    <a:pt x="2349" y="2016"/>
                    <a:pt x="2519" y="1494"/>
                  </a:cubicBezTo>
                  <a:cubicBezTo>
                    <a:pt x="2706" y="890"/>
                    <a:pt x="2374" y="252"/>
                    <a:pt x="1770" y="56"/>
                  </a:cubicBezTo>
                  <a:cubicBezTo>
                    <a:pt x="1650" y="18"/>
                    <a:pt x="1532" y="1"/>
                    <a:pt x="1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0"/>
            <p:cNvSpPr/>
            <p:nvPr/>
          </p:nvSpPr>
          <p:spPr>
            <a:xfrm>
              <a:off x="5455750" y="493141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7" y="1"/>
                  </a:moveTo>
                  <a:cubicBezTo>
                    <a:pt x="96" y="1"/>
                    <a:pt x="1" y="138"/>
                    <a:pt x="60" y="257"/>
                  </a:cubicBezTo>
                  <a:cubicBezTo>
                    <a:pt x="95" y="324"/>
                    <a:pt x="158" y="356"/>
                    <a:pt x="221" y="356"/>
                  </a:cubicBezTo>
                  <a:cubicBezTo>
                    <a:pt x="293" y="356"/>
                    <a:pt x="364" y="313"/>
                    <a:pt x="392" y="231"/>
                  </a:cubicBezTo>
                  <a:cubicBezTo>
                    <a:pt x="417" y="138"/>
                    <a:pt x="366" y="44"/>
                    <a:pt x="272" y="10"/>
                  </a:cubicBezTo>
                  <a:cubicBezTo>
                    <a:pt x="254" y="4"/>
                    <a:pt x="235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0"/>
            <p:cNvSpPr/>
            <p:nvPr/>
          </p:nvSpPr>
          <p:spPr>
            <a:xfrm>
              <a:off x="5601702" y="540603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7" y="0"/>
                  </a:moveTo>
                  <a:cubicBezTo>
                    <a:pt x="96" y="0"/>
                    <a:pt x="1" y="138"/>
                    <a:pt x="60" y="257"/>
                  </a:cubicBezTo>
                  <a:cubicBezTo>
                    <a:pt x="95" y="324"/>
                    <a:pt x="158" y="356"/>
                    <a:pt x="221" y="356"/>
                  </a:cubicBezTo>
                  <a:cubicBezTo>
                    <a:pt x="293" y="356"/>
                    <a:pt x="364" y="313"/>
                    <a:pt x="392" y="231"/>
                  </a:cubicBezTo>
                  <a:cubicBezTo>
                    <a:pt x="417" y="137"/>
                    <a:pt x="366" y="44"/>
                    <a:pt x="272" y="10"/>
                  </a:cubicBezTo>
                  <a:cubicBezTo>
                    <a:pt x="254" y="3"/>
                    <a:pt x="235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0"/>
            <p:cNvSpPr/>
            <p:nvPr/>
          </p:nvSpPr>
          <p:spPr>
            <a:xfrm>
              <a:off x="5747876" y="587842"/>
              <a:ext cx="94703" cy="79549"/>
            </a:xfrm>
            <a:custGeom>
              <a:avLst/>
              <a:gdLst/>
              <a:ahLst/>
              <a:cxnLst/>
              <a:rect l="l" t="t" r="r" b="b"/>
              <a:pathLst>
                <a:path w="425" h="357" extrusionOk="0">
                  <a:moveTo>
                    <a:pt x="216" y="1"/>
                  </a:moveTo>
                  <a:cubicBezTo>
                    <a:pt x="95" y="1"/>
                    <a:pt x="1" y="139"/>
                    <a:pt x="67" y="257"/>
                  </a:cubicBezTo>
                  <a:cubicBezTo>
                    <a:pt x="99" y="324"/>
                    <a:pt x="160" y="357"/>
                    <a:pt x="221" y="357"/>
                  </a:cubicBezTo>
                  <a:cubicBezTo>
                    <a:pt x="292" y="357"/>
                    <a:pt x="363" y="314"/>
                    <a:pt x="391" y="232"/>
                  </a:cubicBezTo>
                  <a:cubicBezTo>
                    <a:pt x="425" y="138"/>
                    <a:pt x="374" y="36"/>
                    <a:pt x="272" y="11"/>
                  </a:cubicBezTo>
                  <a:cubicBezTo>
                    <a:pt x="253" y="4"/>
                    <a:pt x="234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0"/>
            <p:cNvSpPr/>
            <p:nvPr/>
          </p:nvSpPr>
          <p:spPr>
            <a:xfrm>
              <a:off x="5414081" y="618369"/>
              <a:ext cx="96708" cy="79549"/>
            </a:xfrm>
            <a:custGeom>
              <a:avLst/>
              <a:gdLst/>
              <a:ahLst/>
              <a:cxnLst/>
              <a:rect l="l" t="t" r="r" b="b"/>
              <a:pathLst>
                <a:path w="434" h="357" extrusionOk="0">
                  <a:moveTo>
                    <a:pt x="220" y="0"/>
                  </a:moveTo>
                  <a:cubicBezTo>
                    <a:pt x="195" y="0"/>
                    <a:pt x="170" y="6"/>
                    <a:pt x="145" y="18"/>
                  </a:cubicBezTo>
                  <a:cubicBezTo>
                    <a:pt x="0" y="95"/>
                    <a:pt x="17" y="299"/>
                    <a:pt x="170" y="350"/>
                  </a:cubicBezTo>
                  <a:cubicBezTo>
                    <a:pt x="186" y="354"/>
                    <a:pt x="203" y="356"/>
                    <a:pt x="219" y="356"/>
                  </a:cubicBezTo>
                  <a:cubicBezTo>
                    <a:pt x="297" y="356"/>
                    <a:pt x="370" y="308"/>
                    <a:pt x="391" y="231"/>
                  </a:cubicBezTo>
                  <a:cubicBezTo>
                    <a:pt x="433" y="113"/>
                    <a:pt x="333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0"/>
            <p:cNvSpPr/>
            <p:nvPr/>
          </p:nvSpPr>
          <p:spPr>
            <a:xfrm>
              <a:off x="5561816" y="665609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5" y="1"/>
                  </a:moveTo>
                  <a:cubicBezTo>
                    <a:pt x="90" y="1"/>
                    <a:pt x="1" y="139"/>
                    <a:pt x="60" y="257"/>
                  </a:cubicBezTo>
                  <a:cubicBezTo>
                    <a:pt x="96" y="324"/>
                    <a:pt x="159" y="357"/>
                    <a:pt x="220" y="357"/>
                  </a:cubicBezTo>
                  <a:cubicBezTo>
                    <a:pt x="292" y="357"/>
                    <a:pt x="361" y="314"/>
                    <a:pt x="383" y="232"/>
                  </a:cubicBezTo>
                  <a:cubicBezTo>
                    <a:pt x="417" y="138"/>
                    <a:pt x="366" y="36"/>
                    <a:pt x="273" y="10"/>
                  </a:cubicBezTo>
                  <a:cubicBezTo>
                    <a:pt x="253" y="4"/>
                    <a:pt x="23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0"/>
            <p:cNvSpPr/>
            <p:nvPr/>
          </p:nvSpPr>
          <p:spPr>
            <a:xfrm>
              <a:off x="5708213" y="713071"/>
              <a:ext cx="94703" cy="79549"/>
            </a:xfrm>
            <a:custGeom>
              <a:avLst/>
              <a:gdLst/>
              <a:ahLst/>
              <a:cxnLst/>
              <a:rect l="l" t="t" r="r" b="b"/>
              <a:pathLst>
                <a:path w="425" h="357" extrusionOk="0">
                  <a:moveTo>
                    <a:pt x="221" y="0"/>
                  </a:moveTo>
                  <a:cubicBezTo>
                    <a:pt x="95" y="0"/>
                    <a:pt x="0" y="138"/>
                    <a:pt x="67" y="257"/>
                  </a:cubicBezTo>
                  <a:cubicBezTo>
                    <a:pt x="98" y="324"/>
                    <a:pt x="159" y="356"/>
                    <a:pt x="221" y="356"/>
                  </a:cubicBezTo>
                  <a:cubicBezTo>
                    <a:pt x="291" y="356"/>
                    <a:pt x="363" y="313"/>
                    <a:pt x="390" y="231"/>
                  </a:cubicBezTo>
                  <a:cubicBezTo>
                    <a:pt x="424" y="138"/>
                    <a:pt x="373" y="36"/>
                    <a:pt x="279" y="10"/>
                  </a:cubicBezTo>
                  <a:cubicBezTo>
                    <a:pt x="260" y="3"/>
                    <a:pt x="240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0"/>
            <p:cNvSpPr/>
            <p:nvPr/>
          </p:nvSpPr>
          <p:spPr>
            <a:xfrm>
              <a:off x="5374195" y="744489"/>
              <a:ext cx="96485" cy="79326"/>
            </a:xfrm>
            <a:custGeom>
              <a:avLst/>
              <a:gdLst/>
              <a:ahLst/>
              <a:cxnLst/>
              <a:rect l="l" t="t" r="r" b="b"/>
              <a:pathLst>
                <a:path w="433" h="356" extrusionOk="0">
                  <a:moveTo>
                    <a:pt x="227" y="0"/>
                  </a:moveTo>
                  <a:cubicBezTo>
                    <a:pt x="200" y="0"/>
                    <a:pt x="172" y="7"/>
                    <a:pt x="145" y="22"/>
                  </a:cubicBezTo>
                  <a:cubicBezTo>
                    <a:pt x="0" y="90"/>
                    <a:pt x="17" y="294"/>
                    <a:pt x="171" y="345"/>
                  </a:cubicBezTo>
                  <a:cubicBezTo>
                    <a:pt x="189" y="352"/>
                    <a:pt x="207" y="355"/>
                    <a:pt x="225" y="355"/>
                  </a:cubicBezTo>
                  <a:cubicBezTo>
                    <a:pt x="298" y="355"/>
                    <a:pt x="364" y="302"/>
                    <a:pt x="392" y="226"/>
                  </a:cubicBezTo>
                  <a:cubicBezTo>
                    <a:pt x="433" y="110"/>
                    <a:pt x="337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0"/>
            <p:cNvSpPr/>
            <p:nvPr/>
          </p:nvSpPr>
          <p:spPr>
            <a:xfrm>
              <a:off x="5520370" y="790837"/>
              <a:ext cx="94703" cy="79771"/>
            </a:xfrm>
            <a:custGeom>
              <a:avLst/>
              <a:gdLst/>
              <a:ahLst/>
              <a:cxnLst/>
              <a:rect l="l" t="t" r="r" b="b"/>
              <a:pathLst>
                <a:path w="425" h="358" extrusionOk="0">
                  <a:moveTo>
                    <a:pt x="222" y="0"/>
                  </a:moveTo>
                  <a:cubicBezTo>
                    <a:pt x="96" y="0"/>
                    <a:pt x="1" y="139"/>
                    <a:pt x="68" y="265"/>
                  </a:cubicBezTo>
                  <a:cubicBezTo>
                    <a:pt x="99" y="327"/>
                    <a:pt x="158" y="357"/>
                    <a:pt x="218" y="357"/>
                  </a:cubicBezTo>
                  <a:cubicBezTo>
                    <a:pt x="290" y="357"/>
                    <a:pt x="363" y="314"/>
                    <a:pt x="391" y="231"/>
                  </a:cubicBezTo>
                  <a:cubicBezTo>
                    <a:pt x="425" y="137"/>
                    <a:pt x="374" y="44"/>
                    <a:pt x="280" y="10"/>
                  </a:cubicBezTo>
                  <a:cubicBezTo>
                    <a:pt x="260" y="3"/>
                    <a:pt x="241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0"/>
            <p:cNvSpPr/>
            <p:nvPr/>
          </p:nvSpPr>
          <p:spPr>
            <a:xfrm>
              <a:off x="5666322" y="838076"/>
              <a:ext cx="94703" cy="79771"/>
            </a:xfrm>
            <a:custGeom>
              <a:avLst/>
              <a:gdLst/>
              <a:ahLst/>
              <a:cxnLst/>
              <a:rect l="l" t="t" r="r" b="b"/>
              <a:pathLst>
                <a:path w="425" h="358" extrusionOk="0">
                  <a:moveTo>
                    <a:pt x="222" y="1"/>
                  </a:moveTo>
                  <a:cubicBezTo>
                    <a:pt x="96" y="1"/>
                    <a:pt x="1" y="140"/>
                    <a:pt x="68" y="266"/>
                  </a:cubicBezTo>
                  <a:cubicBezTo>
                    <a:pt x="99" y="328"/>
                    <a:pt x="160" y="358"/>
                    <a:pt x="221" y="358"/>
                  </a:cubicBezTo>
                  <a:cubicBezTo>
                    <a:pt x="294" y="358"/>
                    <a:pt x="368" y="315"/>
                    <a:pt x="391" y="232"/>
                  </a:cubicBezTo>
                  <a:cubicBezTo>
                    <a:pt x="425" y="138"/>
                    <a:pt x="374" y="44"/>
                    <a:pt x="280" y="10"/>
                  </a:cubicBezTo>
                  <a:cubicBezTo>
                    <a:pt x="260" y="4"/>
                    <a:pt x="241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713;p76">
            <a:extLst>
              <a:ext uri="{FF2B5EF4-FFF2-40B4-BE49-F238E27FC236}">
                <a16:creationId xmlns:a16="http://schemas.microsoft.com/office/drawing/2014/main" id="{ACACE6DD-5432-D50F-9201-F874C37B7940}"/>
              </a:ext>
            </a:extLst>
          </p:cNvPr>
          <p:cNvGrpSpPr/>
          <p:nvPr/>
        </p:nvGrpSpPr>
        <p:grpSpPr>
          <a:xfrm>
            <a:off x="2266122" y="1883981"/>
            <a:ext cx="559952" cy="535732"/>
            <a:chOff x="3971912" y="2573012"/>
            <a:chExt cx="376820" cy="376820"/>
          </a:xfrm>
        </p:grpSpPr>
        <p:sp>
          <p:nvSpPr>
            <p:cNvPr id="4" name="Google Shape;3714;p76">
              <a:extLst>
                <a:ext uri="{FF2B5EF4-FFF2-40B4-BE49-F238E27FC236}">
                  <a16:creationId xmlns:a16="http://schemas.microsoft.com/office/drawing/2014/main" id="{B1D765FD-B6AE-E066-0F5A-F73FA84E192D}"/>
                </a:ext>
              </a:extLst>
            </p:cNvPr>
            <p:cNvSpPr/>
            <p:nvPr/>
          </p:nvSpPr>
          <p:spPr>
            <a:xfrm>
              <a:off x="3971912" y="2816919"/>
              <a:ext cx="376820" cy="132913"/>
            </a:xfrm>
            <a:custGeom>
              <a:avLst/>
              <a:gdLst/>
              <a:ahLst/>
              <a:cxnLst/>
              <a:rect l="l" t="t" r="r" b="b"/>
              <a:pathLst>
                <a:path w="13977" h="4930" extrusionOk="0">
                  <a:moveTo>
                    <a:pt x="5517" y="0"/>
                  </a:moveTo>
                  <a:lnTo>
                    <a:pt x="1291" y="1604"/>
                  </a:lnTo>
                  <a:cubicBezTo>
                    <a:pt x="513" y="1899"/>
                    <a:pt x="1" y="2644"/>
                    <a:pt x="1" y="3476"/>
                  </a:cubicBezTo>
                  <a:lnTo>
                    <a:pt x="1" y="4929"/>
                  </a:lnTo>
                  <a:lnTo>
                    <a:pt x="6579" y="4929"/>
                  </a:lnTo>
                  <a:lnTo>
                    <a:pt x="6987" y="4494"/>
                  </a:lnTo>
                  <a:lnTo>
                    <a:pt x="7398" y="4929"/>
                  </a:lnTo>
                  <a:lnTo>
                    <a:pt x="13976" y="4929"/>
                  </a:lnTo>
                  <a:lnTo>
                    <a:pt x="13976" y="3476"/>
                  </a:lnTo>
                  <a:cubicBezTo>
                    <a:pt x="13976" y="2644"/>
                    <a:pt x="13461" y="1899"/>
                    <a:pt x="12684" y="1604"/>
                  </a:cubicBezTo>
                  <a:lnTo>
                    <a:pt x="8458" y="0"/>
                  </a:lnTo>
                  <a:close/>
                </a:path>
              </a:pathLst>
            </a:custGeom>
            <a:solidFill>
              <a:srgbClr val="F7D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715;p76">
              <a:extLst>
                <a:ext uri="{FF2B5EF4-FFF2-40B4-BE49-F238E27FC236}">
                  <a16:creationId xmlns:a16="http://schemas.microsoft.com/office/drawing/2014/main" id="{6C45B64F-4527-A41F-D9FB-6713C69E3604}"/>
                </a:ext>
              </a:extLst>
            </p:cNvPr>
            <p:cNvSpPr/>
            <p:nvPr/>
          </p:nvSpPr>
          <p:spPr>
            <a:xfrm>
              <a:off x="4160282" y="2816919"/>
              <a:ext cx="188450" cy="132913"/>
            </a:xfrm>
            <a:custGeom>
              <a:avLst/>
              <a:gdLst/>
              <a:ahLst/>
              <a:cxnLst/>
              <a:rect l="l" t="t" r="r" b="b"/>
              <a:pathLst>
                <a:path w="6990" h="4930" extrusionOk="0">
                  <a:moveTo>
                    <a:pt x="0" y="0"/>
                  </a:moveTo>
                  <a:lnTo>
                    <a:pt x="0" y="4494"/>
                  </a:lnTo>
                  <a:lnTo>
                    <a:pt x="411" y="4929"/>
                  </a:lnTo>
                  <a:lnTo>
                    <a:pt x="6989" y="4929"/>
                  </a:lnTo>
                  <a:lnTo>
                    <a:pt x="6989" y="3476"/>
                  </a:lnTo>
                  <a:cubicBezTo>
                    <a:pt x="6989" y="2644"/>
                    <a:pt x="6474" y="1899"/>
                    <a:pt x="5697" y="1604"/>
                  </a:cubicBezTo>
                  <a:lnTo>
                    <a:pt x="1471" y="0"/>
                  </a:lnTo>
                  <a:close/>
                </a:path>
              </a:pathLst>
            </a:custGeom>
            <a:solidFill>
              <a:srgbClr val="E5C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16;p76">
              <a:extLst>
                <a:ext uri="{FF2B5EF4-FFF2-40B4-BE49-F238E27FC236}">
                  <a16:creationId xmlns:a16="http://schemas.microsoft.com/office/drawing/2014/main" id="{88DE6E32-9A04-9A35-0E8D-332673B9BCE5}"/>
                </a:ext>
              </a:extLst>
            </p:cNvPr>
            <p:cNvSpPr/>
            <p:nvPr/>
          </p:nvSpPr>
          <p:spPr>
            <a:xfrm>
              <a:off x="4217599" y="2884912"/>
              <a:ext cx="23725" cy="22134"/>
            </a:xfrm>
            <a:custGeom>
              <a:avLst/>
              <a:gdLst/>
              <a:ahLst/>
              <a:cxnLst/>
              <a:rect l="l" t="t" r="r" b="b"/>
              <a:pathLst>
                <a:path w="880" h="821" extrusionOk="0">
                  <a:moveTo>
                    <a:pt x="1" y="1"/>
                  </a:moveTo>
                  <a:lnTo>
                    <a:pt x="1" y="820"/>
                  </a:lnTo>
                  <a:lnTo>
                    <a:pt x="880" y="820"/>
                  </a:lnTo>
                  <a:lnTo>
                    <a:pt x="880" y="1"/>
                  </a:lnTo>
                  <a:close/>
                </a:path>
              </a:pathLst>
            </a:custGeom>
            <a:solidFill>
              <a:srgbClr val="E5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17;p76">
              <a:extLst>
                <a:ext uri="{FF2B5EF4-FFF2-40B4-BE49-F238E27FC236}">
                  <a16:creationId xmlns:a16="http://schemas.microsoft.com/office/drawing/2014/main" id="{1AF06CA2-9D33-5716-8171-07CF8629D8EA}"/>
                </a:ext>
              </a:extLst>
            </p:cNvPr>
            <p:cNvSpPr/>
            <p:nvPr/>
          </p:nvSpPr>
          <p:spPr>
            <a:xfrm>
              <a:off x="4149255" y="2816919"/>
              <a:ext cx="22134" cy="132913"/>
            </a:xfrm>
            <a:custGeom>
              <a:avLst/>
              <a:gdLst/>
              <a:ahLst/>
              <a:cxnLst/>
              <a:rect l="l" t="t" r="r" b="b"/>
              <a:pathLst>
                <a:path w="821" h="4930" extrusionOk="0">
                  <a:moveTo>
                    <a:pt x="1" y="0"/>
                  </a:moveTo>
                  <a:lnTo>
                    <a:pt x="1" y="4929"/>
                  </a:lnTo>
                  <a:lnTo>
                    <a:pt x="820" y="4929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FFF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18;p76">
              <a:extLst>
                <a:ext uri="{FF2B5EF4-FFF2-40B4-BE49-F238E27FC236}">
                  <a16:creationId xmlns:a16="http://schemas.microsoft.com/office/drawing/2014/main" id="{FD8A9581-A6B4-B125-D960-7C85FA7DAF66}"/>
                </a:ext>
              </a:extLst>
            </p:cNvPr>
            <p:cNvSpPr/>
            <p:nvPr/>
          </p:nvSpPr>
          <p:spPr>
            <a:xfrm>
              <a:off x="4160282" y="2816919"/>
              <a:ext cx="11108" cy="132913"/>
            </a:xfrm>
            <a:custGeom>
              <a:avLst/>
              <a:gdLst/>
              <a:ahLst/>
              <a:cxnLst/>
              <a:rect l="l" t="t" r="r" b="b"/>
              <a:pathLst>
                <a:path w="412" h="4930" extrusionOk="0">
                  <a:moveTo>
                    <a:pt x="0" y="0"/>
                  </a:moveTo>
                  <a:lnTo>
                    <a:pt x="0" y="4929"/>
                  </a:lnTo>
                  <a:lnTo>
                    <a:pt x="411" y="492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E5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19;p76">
              <a:extLst>
                <a:ext uri="{FF2B5EF4-FFF2-40B4-BE49-F238E27FC236}">
                  <a16:creationId xmlns:a16="http://schemas.microsoft.com/office/drawing/2014/main" id="{5AA3BBB2-EE6F-0D64-1FC3-CD22BCD3425F}"/>
                </a:ext>
              </a:extLst>
            </p:cNvPr>
            <p:cNvSpPr/>
            <p:nvPr/>
          </p:nvSpPr>
          <p:spPr>
            <a:xfrm>
              <a:off x="4091129" y="2701450"/>
              <a:ext cx="138467" cy="140516"/>
            </a:xfrm>
            <a:custGeom>
              <a:avLst/>
              <a:gdLst/>
              <a:ahLst/>
              <a:cxnLst/>
              <a:rect l="l" t="t" r="r" b="b"/>
              <a:pathLst>
                <a:path w="5136" h="5212" extrusionOk="0">
                  <a:moveTo>
                    <a:pt x="0" y="0"/>
                  </a:moveTo>
                  <a:lnTo>
                    <a:pt x="0" y="2644"/>
                  </a:lnTo>
                  <a:cubicBezTo>
                    <a:pt x="0" y="3199"/>
                    <a:pt x="181" y="3738"/>
                    <a:pt x="513" y="4179"/>
                  </a:cubicBezTo>
                  <a:cubicBezTo>
                    <a:pt x="540" y="4215"/>
                    <a:pt x="577" y="4229"/>
                    <a:pt x="616" y="4229"/>
                  </a:cubicBezTo>
                  <a:cubicBezTo>
                    <a:pt x="727" y="4229"/>
                    <a:pt x="859" y="4122"/>
                    <a:pt x="859" y="4122"/>
                  </a:cubicBezTo>
                  <a:cubicBezTo>
                    <a:pt x="859" y="4122"/>
                    <a:pt x="1161" y="4798"/>
                    <a:pt x="1330" y="4892"/>
                  </a:cubicBezTo>
                  <a:cubicBezTo>
                    <a:pt x="1715" y="5105"/>
                    <a:pt x="2141" y="5212"/>
                    <a:pt x="2567" y="5212"/>
                  </a:cubicBezTo>
                  <a:cubicBezTo>
                    <a:pt x="2993" y="5212"/>
                    <a:pt x="3419" y="5105"/>
                    <a:pt x="3806" y="4892"/>
                  </a:cubicBezTo>
                  <a:cubicBezTo>
                    <a:pt x="3964" y="4803"/>
                    <a:pt x="4251" y="4142"/>
                    <a:pt x="4251" y="4142"/>
                  </a:cubicBezTo>
                  <a:cubicBezTo>
                    <a:pt x="4251" y="4142"/>
                    <a:pt x="4385" y="4236"/>
                    <a:pt x="4502" y="4236"/>
                  </a:cubicBezTo>
                  <a:cubicBezTo>
                    <a:pt x="4548" y="4236"/>
                    <a:pt x="4592" y="4221"/>
                    <a:pt x="4623" y="4179"/>
                  </a:cubicBezTo>
                  <a:cubicBezTo>
                    <a:pt x="4954" y="3738"/>
                    <a:pt x="5135" y="3199"/>
                    <a:pt x="5133" y="2644"/>
                  </a:cubicBezTo>
                  <a:lnTo>
                    <a:pt x="5133" y="0"/>
                  </a:lnTo>
                  <a:close/>
                </a:path>
              </a:pathLst>
            </a:custGeom>
            <a:solidFill>
              <a:srgbClr val="E8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20;p76">
              <a:extLst>
                <a:ext uri="{FF2B5EF4-FFF2-40B4-BE49-F238E27FC236}">
                  <a16:creationId xmlns:a16="http://schemas.microsoft.com/office/drawing/2014/main" id="{F57AAB84-0930-5EEF-8BE2-2DA88FB46B68}"/>
                </a:ext>
              </a:extLst>
            </p:cNvPr>
            <p:cNvSpPr/>
            <p:nvPr/>
          </p:nvSpPr>
          <p:spPr>
            <a:xfrm>
              <a:off x="4160282" y="2701450"/>
              <a:ext cx="69233" cy="140516"/>
            </a:xfrm>
            <a:custGeom>
              <a:avLst/>
              <a:gdLst/>
              <a:ahLst/>
              <a:cxnLst/>
              <a:rect l="l" t="t" r="r" b="b"/>
              <a:pathLst>
                <a:path w="2568" h="5212" extrusionOk="0">
                  <a:moveTo>
                    <a:pt x="0" y="0"/>
                  </a:moveTo>
                  <a:lnTo>
                    <a:pt x="0" y="5212"/>
                  </a:lnTo>
                  <a:cubicBezTo>
                    <a:pt x="433" y="5212"/>
                    <a:pt x="859" y="5100"/>
                    <a:pt x="1238" y="4892"/>
                  </a:cubicBezTo>
                  <a:cubicBezTo>
                    <a:pt x="1397" y="4803"/>
                    <a:pt x="1684" y="4142"/>
                    <a:pt x="1684" y="4142"/>
                  </a:cubicBezTo>
                  <a:cubicBezTo>
                    <a:pt x="1684" y="4142"/>
                    <a:pt x="1818" y="4236"/>
                    <a:pt x="1934" y="4236"/>
                  </a:cubicBezTo>
                  <a:cubicBezTo>
                    <a:pt x="1981" y="4236"/>
                    <a:pt x="2024" y="4221"/>
                    <a:pt x="2055" y="4179"/>
                  </a:cubicBezTo>
                  <a:cubicBezTo>
                    <a:pt x="2387" y="3738"/>
                    <a:pt x="2568" y="3199"/>
                    <a:pt x="2565" y="264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C67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21;p76">
              <a:extLst>
                <a:ext uri="{FF2B5EF4-FFF2-40B4-BE49-F238E27FC236}">
                  <a16:creationId xmlns:a16="http://schemas.microsoft.com/office/drawing/2014/main" id="{C3EA7856-341C-C90F-2EC4-0F8558EF22C4}"/>
                </a:ext>
              </a:extLst>
            </p:cNvPr>
            <p:cNvSpPr/>
            <p:nvPr/>
          </p:nvSpPr>
          <p:spPr>
            <a:xfrm>
              <a:off x="4104879" y="2761247"/>
              <a:ext cx="110833" cy="72118"/>
            </a:xfrm>
            <a:custGeom>
              <a:avLst/>
              <a:gdLst/>
              <a:ahLst/>
              <a:cxnLst/>
              <a:rect l="l" t="t" r="r" b="b"/>
              <a:pathLst>
                <a:path w="4111" h="2675" extrusionOk="0">
                  <a:moveTo>
                    <a:pt x="2055" y="0"/>
                  </a:moveTo>
                  <a:cubicBezTo>
                    <a:pt x="956" y="0"/>
                    <a:pt x="52" y="864"/>
                    <a:pt x="0" y="1961"/>
                  </a:cubicBezTo>
                  <a:cubicBezTo>
                    <a:pt x="221" y="2253"/>
                    <a:pt x="498" y="2496"/>
                    <a:pt x="817" y="2674"/>
                  </a:cubicBezTo>
                  <a:lnTo>
                    <a:pt x="817" y="2055"/>
                  </a:lnTo>
                  <a:cubicBezTo>
                    <a:pt x="817" y="1372"/>
                    <a:pt x="1372" y="817"/>
                    <a:pt x="2055" y="817"/>
                  </a:cubicBezTo>
                  <a:cubicBezTo>
                    <a:pt x="2739" y="817"/>
                    <a:pt x="3293" y="1372"/>
                    <a:pt x="3293" y="2055"/>
                  </a:cubicBezTo>
                  <a:lnTo>
                    <a:pt x="3293" y="2674"/>
                  </a:lnTo>
                  <a:cubicBezTo>
                    <a:pt x="3612" y="2496"/>
                    <a:pt x="3892" y="2253"/>
                    <a:pt x="4110" y="1961"/>
                  </a:cubicBezTo>
                  <a:lnTo>
                    <a:pt x="4108" y="1961"/>
                  </a:lnTo>
                  <a:cubicBezTo>
                    <a:pt x="4058" y="864"/>
                    <a:pt x="3154" y="0"/>
                    <a:pt x="2055" y="0"/>
                  </a:cubicBezTo>
                  <a:close/>
                </a:path>
              </a:pathLst>
            </a:custGeom>
            <a:solidFill>
              <a:srgbClr val="C67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22;p76">
              <a:extLst>
                <a:ext uri="{FF2B5EF4-FFF2-40B4-BE49-F238E27FC236}">
                  <a16:creationId xmlns:a16="http://schemas.microsoft.com/office/drawing/2014/main" id="{0576A691-D8D1-93DA-5942-C22273A1DB0B}"/>
                </a:ext>
              </a:extLst>
            </p:cNvPr>
            <p:cNvSpPr/>
            <p:nvPr/>
          </p:nvSpPr>
          <p:spPr>
            <a:xfrm>
              <a:off x="4160282" y="2761166"/>
              <a:ext cx="55430" cy="72199"/>
            </a:xfrm>
            <a:custGeom>
              <a:avLst/>
              <a:gdLst/>
              <a:ahLst/>
              <a:cxnLst/>
              <a:rect l="l" t="t" r="r" b="b"/>
              <a:pathLst>
                <a:path w="2056" h="2678" extrusionOk="0">
                  <a:moveTo>
                    <a:pt x="2055" y="1964"/>
                  </a:moveTo>
                  <a:cubicBezTo>
                    <a:pt x="2055" y="1964"/>
                    <a:pt x="2055" y="1964"/>
                    <a:pt x="2055" y="1964"/>
                  </a:cubicBezTo>
                  <a:lnTo>
                    <a:pt x="2055" y="1964"/>
                  </a:lnTo>
                  <a:cubicBezTo>
                    <a:pt x="2055" y="1965"/>
                    <a:pt x="2055" y="1966"/>
                    <a:pt x="2055" y="1967"/>
                  </a:cubicBezTo>
                  <a:lnTo>
                    <a:pt x="2055" y="1964"/>
                  </a:lnTo>
                  <a:close/>
                  <a:moveTo>
                    <a:pt x="0" y="1"/>
                  </a:moveTo>
                  <a:lnTo>
                    <a:pt x="0" y="820"/>
                  </a:lnTo>
                  <a:cubicBezTo>
                    <a:pt x="684" y="820"/>
                    <a:pt x="1238" y="1375"/>
                    <a:pt x="1238" y="2058"/>
                  </a:cubicBezTo>
                  <a:lnTo>
                    <a:pt x="1238" y="2677"/>
                  </a:lnTo>
                  <a:cubicBezTo>
                    <a:pt x="1557" y="2499"/>
                    <a:pt x="1837" y="2256"/>
                    <a:pt x="2055" y="1964"/>
                  </a:cubicBezTo>
                  <a:lnTo>
                    <a:pt x="2055" y="1964"/>
                  </a:lnTo>
                  <a:cubicBezTo>
                    <a:pt x="2004" y="866"/>
                    <a:pt x="1099" y="3"/>
                    <a:pt x="0" y="1"/>
                  </a:cubicBez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23;p76">
              <a:extLst>
                <a:ext uri="{FF2B5EF4-FFF2-40B4-BE49-F238E27FC236}">
                  <a16:creationId xmlns:a16="http://schemas.microsoft.com/office/drawing/2014/main" id="{1449C4CF-44AD-0F6A-3C50-07FBA5DC8E6D}"/>
                </a:ext>
              </a:extLst>
            </p:cNvPr>
            <p:cNvSpPr/>
            <p:nvPr/>
          </p:nvSpPr>
          <p:spPr>
            <a:xfrm>
              <a:off x="4071314" y="2573012"/>
              <a:ext cx="178017" cy="95492"/>
            </a:xfrm>
            <a:custGeom>
              <a:avLst/>
              <a:gdLst/>
              <a:ahLst/>
              <a:cxnLst/>
              <a:rect l="l" t="t" r="r" b="b"/>
              <a:pathLst>
                <a:path w="6603" h="3542" extrusionOk="0">
                  <a:moveTo>
                    <a:pt x="735" y="1"/>
                  </a:moveTo>
                  <a:lnTo>
                    <a:pt x="0" y="3135"/>
                  </a:lnTo>
                  <a:lnTo>
                    <a:pt x="0" y="3541"/>
                  </a:lnTo>
                  <a:lnTo>
                    <a:pt x="6603" y="3541"/>
                  </a:lnTo>
                  <a:lnTo>
                    <a:pt x="6603" y="3135"/>
                  </a:lnTo>
                  <a:lnTo>
                    <a:pt x="5865" y="1"/>
                  </a:lnTo>
                  <a:lnTo>
                    <a:pt x="2711" y="1"/>
                  </a:lnTo>
                  <a:lnTo>
                    <a:pt x="2303" y="436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DB7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24;p76">
              <a:extLst>
                <a:ext uri="{FF2B5EF4-FFF2-40B4-BE49-F238E27FC236}">
                  <a16:creationId xmlns:a16="http://schemas.microsoft.com/office/drawing/2014/main" id="{38BFD988-4299-C2F9-1CD0-21F3D71975AD}"/>
                </a:ext>
              </a:extLst>
            </p:cNvPr>
            <p:cNvSpPr/>
            <p:nvPr/>
          </p:nvSpPr>
          <p:spPr>
            <a:xfrm>
              <a:off x="4160282" y="2573012"/>
              <a:ext cx="89049" cy="95492"/>
            </a:xfrm>
            <a:custGeom>
              <a:avLst/>
              <a:gdLst/>
              <a:ahLst/>
              <a:cxnLst/>
              <a:rect l="l" t="t" r="r" b="b"/>
              <a:pathLst>
                <a:path w="3303" h="3542" extrusionOk="0">
                  <a:moveTo>
                    <a:pt x="0" y="1"/>
                  </a:moveTo>
                  <a:lnTo>
                    <a:pt x="0" y="3541"/>
                  </a:lnTo>
                  <a:lnTo>
                    <a:pt x="3303" y="3541"/>
                  </a:lnTo>
                  <a:lnTo>
                    <a:pt x="3303" y="3135"/>
                  </a:lnTo>
                  <a:lnTo>
                    <a:pt x="2565" y="1"/>
                  </a:ln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725;p76">
              <a:extLst>
                <a:ext uri="{FF2B5EF4-FFF2-40B4-BE49-F238E27FC236}">
                  <a16:creationId xmlns:a16="http://schemas.microsoft.com/office/drawing/2014/main" id="{411BC20C-97AC-7ADE-9892-250838B960D9}"/>
                </a:ext>
              </a:extLst>
            </p:cNvPr>
            <p:cNvSpPr/>
            <p:nvPr/>
          </p:nvSpPr>
          <p:spPr>
            <a:xfrm>
              <a:off x="4056081" y="2657532"/>
              <a:ext cx="208482" cy="53866"/>
            </a:xfrm>
            <a:custGeom>
              <a:avLst/>
              <a:gdLst/>
              <a:ahLst/>
              <a:cxnLst/>
              <a:rect l="l" t="t" r="r" b="b"/>
              <a:pathLst>
                <a:path w="7733" h="1998" extrusionOk="0">
                  <a:moveTo>
                    <a:pt x="1" y="0"/>
                  </a:moveTo>
                  <a:lnTo>
                    <a:pt x="1" y="1998"/>
                  </a:lnTo>
                  <a:lnTo>
                    <a:pt x="1870" y="1998"/>
                  </a:lnTo>
                  <a:lnTo>
                    <a:pt x="2868" y="1614"/>
                  </a:lnTo>
                  <a:lnTo>
                    <a:pt x="3865" y="1998"/>
                  </a:lnTo>
                  <a:lnTo>
                    <a:pt x="7732" y="1998"/>
                  </a:lnTo>
                  <a:lnTo>
                    <a:pt x="7732" y="0"/>
                  </a:lnTo>
                  <a:close/>
                </a:path>
              </a:pathLst>
            </a:custGeom>
            <a:solidFill>
              <a:srgbClr val="FFF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26;p76">
              <a:extLst>
                <a:ext uri="{FF2B5EF4-FFF2-40B4-BE49-F238E27FC236}">
                  <a16:creationId xmlns:a16="http://schemas.microsoft.com/office/drawing/2014/main" id="{F98FB92F-F811-7E75-A0CA-C391D71B65D7}"/>
                </a:ext>
              </a:extLst>
            </p:cNvPr>
            <p:cNvSpPr/>
            <p:nvPr/>
          </p:nvSpPr>
          <p:spPr>
            <a:xfrm>
              <a:off x="4160282" y="2657532"/>
              <a:ext cx="104281" cy="53866"/>
            </a:xfrm>
            <a:custGeom>
              <a:avLst/>
              <a:gdLst/>
              <a:ahLst/>
              <a:cxnLst/>
              <a:rect l="l" t="t" r="r" b="b"/>
              <a:pathLst>
                <a:path w="3868" h="1998" extrusionOk="0">
                  <a:moveTo>
                    <a:pt x="0" y="0"/>
                  </a:moveTo>
                  <a:lnTo>
                    <a:pt x="0" y="1998"/>
                  </a:lnTo>
                  <a:lnTo>
                    <a:pt x="3867" y="1998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rgbClr val="E5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27;p76">
              <a:extLst>
                <a:ext uri="{FF2B5EF4-FFF2-40B4-BE49-F238E27FC236}">
                  <a16:creationId xmlns:a16="http://schemas.microsoft.com/office/drawing/2014/main" id="{50AAE42A-B8D5-4B8A-6A9B-D9F9FE5461A8}"/>
                </a:ext>
              </a:extLst>
            </p:cNvPr>
            <p:cNvSpPr/>
            <p:nvPr/>
          </p:nvSpPr>
          <p:spPr>
            <a:xfrm>
              <a:off x="4122376" y="2573012"/>
              <a:ext cx="22107" cy="95492"/>
            </a:xfrm>
            <a:custGeom>
              <a:avLst/>
              <a:gdLst/>
              <a:ahLst/>
              <a:cxnLst/>
              <a:rect l="l" t="t" r="r" b="b"/>
              <a:pathLst>
                <a:path w="820" h="3542" extrusionOk="0">
                  <a:moveTo>
                    <a:pt x="0" y="1"/>
                  </a:moveTo>
                  <a:lnTo>
                    <a:pt x="0" y="3541"/>
                  </a:lnTo>
                  <a:lnTo>
                    <a:pt x="819" y="3541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28;p76">
              <a:extLst>
                <a:ext uri="{FF2B5EF4-FFF2-40B4-BE49-F238E27FC236}">
                  <a16:creationId xmlns:a16="http://schemas.microsoft.com/office/drawing/2014/main" id="{FCEB1DD3-3D53-2A70-5016-4A21DB2D7C57}"/>
                </a:ext>
              </a:extLst>
            </p:cNvPr>
            <p:cNvSpPr/>
            <p:nvPr/>
          </p:nvSpPr>
          <p:spPr>
            <a:xfrm>
              <a:off x="4106470" y="2657990"/>
              <a:ext cx="53839" cy="53408"/>
            </a:xfrm>
            <a:custGeom>
              <a:avLst/>
              <a:gdLst/>
              <a:ahLst/>
              <a:cxnLst/>
              <a:rect l="l" t="t" r="r" b="b"/>
              <a:pathLst>
                <a:path w="1997" h="1981" extrusionOk="0">
                  <a:moveTo>
                    <a:pt x="999" y="0"/>
                  </a:moveTo>
                  <a:cubicBezTo>
                    <a:pt x="454" y="0"/>
                    <a:pt x="11" y="436"/>
                    <a:pt x="1" y="981"/>
                  </a:cubicBezTo>
                  <a:lnTo>
                    <a:pt x="1" y="1981"/>
                  </a:lnTo>
                  <a:lnTo>
                    <a:pt x="1996" y="1981"/>
                  </a:lnTo>
                  <a:lnTo>
                    <a:pt x="1996" y="981"/>
                  </a:lnTo>
                  <a:cubicBezTo>
                    <a:pt x="1986" y="436"/>
                    <a:pt x="1543" y="0"/>
                    <a:pt x="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4112;p76">
            <a:extLst>
              <a:ext uri="{FF2B5EF4-FFF2-40B4-BE49-F238E27FC236}">
                <a16:creationId xmlns:a16="http://schemas.microsoft.com/office/drawing/2014/main" id="{56DF8BC0-ABD1-D596-B6CB-5A37574C4FA3}"/>
              </a:ext>
            </a:extLst>
          </p:cNvPr>
          <p:cNvGrpSpPr/>
          <p:nvPr/>
        </p:nvGrpSpPr>
        <p:grpSpPr>
          <a:xfrm>
            <a:off x="6136790" y="1874190"/>
            <a:ext cx="469084" cy="601746"/>
            <a:chOff x="5650604" y="2573012"/>
            <a:chExt cx="275477" cy="376820"/>
          </a:xfrm>
        </p:grpSpPr>
        <p:sp>
          <p:nvSpPr>
            <p:cNvPr id="38" name="Google Shape;4113;p76">
              <a:extLst>
                <a:ext uri="{FF2B5EF4-FFF2-40B4-BE49-F238E27FC236}">
                  <a16:creationId xmlns:a16="http://schemas.microsoft.com/office/drawing/2014/main" id="{95D357A3-6215-679D-3DE0-3BF54FD46BDE}"/>
                </a:ext>
              </a:extLst>
            </p:cNvPr>
            <p:cNvSpPr/>
            <p:nvPr/>
          </p:nvSpPr>
          <p:spPr>
            <a:xfrm>
              <a:off x="5650604" y="2634697"/>
              <a:ext cx="275477" cy="315135"/>
            </a:xfrm>
            <a:custGeom>
              <a:avLst/>
              <a:gdLst/>
              <a:ahLst/>
              <a:cxnLst/>
              <a:rect l="l" t="t" r="r" b="b"/>
              <a:pathLst>
                <a:path w="10218" h="11689" extrusionOk="0">
                  <a:moveTo>
                    <a:pt x="0" y="0"/>
                  </a:moveTo>
                  <a:lnTo>
                    <a:pt x="0" y="9398"/>
                  </a:lnTo>
                  <a:cubicBezTo>
                    <a:pt x="0" y="10661"/>
                    <a:pt x="1025" y="11686"/>
                    <a:pt x="2290" y="11688"/>
                  </a:cubicBezTo>
                  <a:lnTo>
                    <a:pt x="10218" y="11688"/>
                  </a:lnTo>
                  <a:lnTo>
                    <a:pt x="10218" y="229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14;p76">
              <a:extLst>
                <a:ext uri="{FF2B5EF4-FFF2-40B4-BE49-F238E27FC236}">
                  <a16:creationId xmlns:a16="http://schemas.microsoft.com/office/drawing/2014/main" id="{6E43BEEA-88CB-D087-C350-DB6C61377A08}"/>
                </a:ext>
              </a:extLst>
            </p:cNvPr>
            <p:cNvSpPr/>
            <p:nvPr/>
          </p:nvSpPr>
          <p:spPr>
            <a:xfrm>
              <a:off x="5788288" y="2634697"/>
              <a:ext cx="137793" cy="315135"/>
            </a:xfrm>
            <a:custGeom>
              <a:avLst/>
              <a:gdLst/>
              <a:ahLst/>
              <a:cxnLst/>
              <a:rect l="l" t="t" r="r" b="b"/>
              <a:pathLst>
                <a:path w="5111" h="11689" extrusionOk="0">
                  <a:moveTo>
                    <a:pt x="1" y="0"/>
                  </a:moveTo>
                  <a:lnTo>
                    <a:pt x="1" y="11688"/>
                  </a:lnTo>
                  <a:lnTo>
                    <a:pt x="5111" y="11688"/>
                  </a:lnTo>
                  <a:lnTo>
                    <a:pt x="5111" y="2290"/>
                  </a:lnTo>
                  <a:lnTo>
                    <a:pt x="4672" y="0"/>
                  </a:ln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15;p76">
              <a:extLst>
                <a:ext uri="{FF2B5EF4-FFF2-40B4-BE49-F238E27FC236}">
                  <a16:creationId xmlns:a16="http://schemas.microsoft.com/office/drawing/2014/main" id="{A7CA6231-CE01-16DC-389E-D74E622F7861}"/>
                </a:ext>
              </a:extLst>
            </p:cNvPr>
            <p:cNvSpPr/>
            <p:nvPr/>
          </p:nvSpPr>
          <p:spPr>
            <a:xfrm>
              <a:off x="5661684" y="2584039"/>
              <a:ext cx="264397" cy="101397"/>
            </a:xfrm>
            <a:custGeom>
              <a:avLst/>
              <a:gdLst/>
              <a:ahLst/>
              <a:cxnLst/>
              <a:rect l="l" t="t" r="r" b="b"/>
              <a:pathLst>
                <a:path w="9807" h="3761" extrusionOk="0">
                  <a:moveTo>
                    <a:pt x="1879" y="0"/>
                  </a:moveTo>
                  <a:cubicBezTo>
                    <a:pt x="842" y="0"/>
                    <a:pt x="0" y="842"/>
                    <a:pt x="0" y="1879"/>
                  </a:cubicBezTo>
                  <a:cubicBezTo>
                    <a:pt x="0" y="2919"/>
                    <a:pt x="842" y="3761"/>
                    <a:pt x="1879" y="3761"/>
                  </a:cubicBezTo>
                  <a:lnTo>
                    <a:pt x="9368" y="3761"/>
                  </a:lnTo>
                  <a:lnTo>
                    <a:pt x="9807" y="3350"/>
                  </a:lnTo>
                  <a:lnTo>
                    <a:pt x="9807" y="2288"/>
                  </a:lnTo>
                  <a:lnTo>
                    <a:pt x="9368" y="1879"/>
                  </a:lnTo>
                  <a:lnTo>
                    <a:pt x="9807" y="1471"/>
                  </a:lnTo>
                  <a:lnTo>
                    <a:pt x="9807" y="411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FFF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16;p76">
              <a:extLst>
                <a:ext uri="{FF2B5EF4-FFF2-40B4-BE49-F238E27FC236}">
                  <a16:creationId xmlns:a16="http://schemas.microsoft.com/office/drawing/2014/main" id="{040B092B-FCCA-3EE7-88DF-43EE6DA0908D}"/>
                </a:ext>
              </a:extLst>
            </p:cNvPr>
            <p:cNvSpPr/>
            <p:nvPr/>
          </p:nvSpPr>
          <p:spPr>
            <a:xfrm>
              <a:off x="5652599" y="2573012"/>
              <a:ext cx="273482" cy="123450"/>
            </a:xfrm>
            <a:custGeom>
              <a:avLst/>
              <a:gdLst/>
              <a:ahLst/>
              <a:cxnLst/>
              <a:rect l="l" t="t" r="r" b="b"/>
              <a:pathLst>
                <a:path w="10144" h="4579" extrusionOk="0">
                  <a:moveTo>
                    <a:pt x="2216" y="1"/>
                  </a:moveTo>
                  <a:cubicBezTo>
                    <a:pt x="981" y="40"/>
                    <a:pt x="0" y="1053"/>
                    <a:pt x="0" y="2288"/>
                  </a:cubicBezTo>
                  <a:cubicBezTo>
                    <a:pt x="0" y="3524"/>
                    <a:pt x="981" y="4536"/>
                    <a:pt x="2216" y="4578"/>
                  </a:cubicBezTo>
                  <a:lnTo>
                    <a:pt x="10144" y="4578"/>
                  </a:lnTo>
                  <a:lnTo>
                    <a:pt x="10144" y="3759"/>
                  </a:lnTo>
                  <a:lnTo>
                    <a:pt x="2216" y="3759"/>
                  </a:lnTo>
                  <a:cubicBezTo>
                    <a:pt x="1404" y="3759"/>
                    <a:pt x="746" y="3100"/>
                    <a:pt x="746" y="2288"/>
                  </a:cubicBezTo>
                  <a:cubicBezTo>
                    <a:pt x="746" y="1479"/>
                    <a:pt x="1404" y="820"/>
                    <a:pt x="2216" y="820"/>
                  </a:cubicBezTo>
                  <a:lnTo>
                    <a:pt x="10144" y="820"/>
                  </a:lnTo>
                  <a:lnTo>
                    <a:pt x="10144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7;p76">
              <a:extLst>
                <a:ext uri="{FF2B5EF4-FFF2-40B4-BE49-F238E27FC236}">
                  <a16:creationId xmlns:a16="http://schemas.microsoft.com/office/drawing/2014/main" id="{6C2F1C1A-476A-DB53-7A87-9D2753BA5F44}"/>
                </a:ext>
              </a:extLst>
            </p:cNvPr>
            <p:cNvSpPr/>
            <p:nvPr/>
          </p:nvSpPr>
          <p:spPr>
            <a:xfrm>
              <a:off x="5712342" y="2623670"/>
              <a:ext cx="213739" cy="22134"/>
            </a:xfrm>
            <a:custGeom>
              <a:avLst/>
              <a:gdLst/>
              <a:ahLst/>
              <a:cxnLst/>
              <a:rect l="l" t="t" r="r" b="b"/>
              <a:pathLst>
                <a:path w="7928" h="821" extrusionOk="0">
                  <a:moveTo>
                    <a:pt x="0" y="1"/>
                  </a:moveTo>
                  <a:lnTo>
                    <a:pt x="0" y="820"/>
                  </a:lnTo>
                  <a:lnTo>
                    <a:pt x="7928" y="820"/>
                  </a:lnTo>
                  <a:lnTo>
                    <a:pt x="7928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18;p76">
              <a:extLst>
                <a:ext uri="{FF2B5EF4-FFF2-40B4-BE49-F238E27FC236}">
                  <a16:creationId xmlns:a16="http://schemas.microsoft.com/office/drawing/2014/main" id="{7131B124-BC65-E98D-3CE1-01F21997D4A1}"/>
                </a:ext>
              </a:extLst>
            </p:cNvPr>
            <p:cNvSpPr/>
            <p:nvPr/>
          </p:nvSpPr>
          <p:spPr>
            <a:xfrm>
              <a:off x="5712342" y="2736093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5638" h="5638" extrusionOk="0">
                  <a:moveTo>
                    <a:pt x="938" y="0"/>
                  </a:moveTo>
                  <a:cubicBezTo>
                    <a:pt x="938" y="517"/>
                    <a:pt x="518" y="938"/>
                    <a:pt x="0" y="938"/>
                  </a:cubicBezTo>
                  <a:lnTo>
                    <a:pt x="0" y="4699"/>
                  </a:lnTo>
                  <a:cubicBezTo>
                    <a:pt x="518" y="4699"/>
                    <a:pt x="938" y="5120"/>
                    <a:pt x="938" y="5637"/>
                  </a:cubicBezTo>
                  <a:lnTo>
                    <a:pt x="4699" y="5637"/>
                  </a:lnTo>
                  <a:cubicBezTo>
                    <a:pt x="4699" y="5120"/>
                    <a:pt x="5120" y="4699"/>
                    <a:pt x="5637" y="4699"/>
                  </a:cubicBezTo>
                  <a:lnTo>
                    <a:pt x="5637" y="938"/>
                  </a:lnTo>
                  <a:cubicBezTo>
                    <a:pt x="5120" y="938"/>
                    <a:pt x="4699" y="517"/>
                    <a:pt x="4699" y="0"/>
                  </a:cubicBez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19;p76">
              <a:extLst>
                <a:ext uri="{FF2B5EF4-FFF2-40B4-BE49-F238E27FC236}">
                  <a16:creationId xmlns:a16="http://schemas.microsoft.com/office/drawing/2014/main" id="{2938282C-2BF7-CAEE-C727-205FD45B1F4D}"/>
                </a:ext>
              </a:extLst>
            </p:cNvPr>
            <p:cNvSpPr/>
            <p:nvPr/>
          </p:nvSpPr>
          <p:spPr>
            <a:xfrm>
              <a:off x="5788288" y="2736093"/>
              <a:ext cx="76054" cy="152000"/>
            </a:xfrm>
            <a:custGeom>
              <a:avLst/>
              <a:gdLst/>
              <a:ahLst/>
              <a:cxnLst/>
              <a:rect l="l" t="t" r="r" b="b"/>
              <a:pathLst>
                <a:path w="2821" h="5638" extrusionOk="0">
                  <a:moveTo>
                    <a:pt x="1" y="0"/>
                  </a:moveTo>
                  <a:lnTo>
                    <a:pt x="1" y="5637"/>
                  </a:lnTo>
                  <a:lnTo>
                    <a:pt x="1882" y="5637"/>
                  </a:lnTo>
                  <a:cubicBezTo>
                    <a:pt x="1882" y="5120"/>
                    <a:pt x="2303" y="4699"/>
                    <a:pt x="2820" y="4699"/>
                  </a:cubicBezTo>
                  <a:lnTo>
                    <a:pt x="2820" y="938"/>
                  </a:lnTo>
                  <a:cubicBezTo>
                    <a:pt x="2303" y="938"/>
                    <a:pt x="1882" y="517"/>
                    <a:pt x="1882" y="0"/>
                  </a:cubicBez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20;p76">
              <a:extLst>
                <a:ext uri="{FF2B5EF4-FFF2-40B4-BE49-F238E27FC236}">
                  <a16:creationId xmlns:a16="http://schemas.microsoft.com/office/drawing/2014/main" id="{74CAEBE2-2186-8875-80BD-97CDDE302246}"/>
                </a:ext>
              </a:extLst>
            </p:cNvPr>
            <p:cNvSpPr/>
            <p:nvPr/>
          </p:nvSpPr>
          <p:spPr>
            <a:xfrm>
              <a:off x="5701262" y="2725013"/>
              <a:ext cx="174162" cy="174162"/>
            </a:xfrm>
            <a:custGeom>
              <a:avLst/>
              <a:gdLst/>
              <a:ahLst/>
              <a:cxnLst/>
              <a:rect l="l" t="t" r="r" b="b"/>
              <a:pathLst>
                <a:path w="6460" h="6460" extrusionOk="0">
                  <a:moveTo>
                    <a:pt x="4764" y="820"/>
                  </a:moveTo>
                  <a:cubicBezTo>
                    <a:pt x="4897" y="1235"/>
                    <a:pt x="5224" y="1562"/>
                    <a:pt x="5640" y="1696"/>
                  </a:cubicBezTo>
                  <a:lnTo>
                    <a:pt x="5640" y="4763"/>
                  </a:lnTo>
                  <a:cubicBezTo>
                    <a:pt x="5224" y="4897"/>
                    <a:pt x="4897" y="5224"/>
                    <a:pt x="4764" y="5640"/>
                  </a:cubicBezTo>
                  <a:lnTo>
                    <a:pt x="1696" y="5640"/>
                  </a:lnTo>
                  <a:cubicBezTo>
                    <a:pt x="1562" y="5224"/>
                    <a:pt x="1236" y="4897"/>
                    <a:pt x="820" y="4763"/>
                  </a:cubicBezTo>
                  <a:lnTo>
                    <a:pt x="820" y="1696"/>
                  </a:lnTo>
                  <a:cubicBezTo>
                    <a:pt x="1236" y="1562"/>
                    <a:pt x="1562" y="1235"/>
                    <a:pt x="1696" y="820"/>
                  </a:cubicBezTo>
                  <a:close/>
                  <a:moveTo>
                    <a:pt x="941" y="0"/>
                  </a:moveTo>
                  <a:lnTo>
                    <a:pt x="941" y="411"/>
                  </a:lnTo>
                  <a:cubicBezTo>
                    <a:pt x="941" y="703"/>
                    <a:pt x="703" y="941"/>
                    <a:pt x="411" y="941"/>
                  </a:cubicBezTo>
                  <a:lnTo>
                    <a:pt x="0" y="941"/>
                  </a:lnTo>
                  <a:lnTo>
                    <a:pt x="0" y="5519"/>
                  </a:lnTo>
                  <a:lnTo>
                    <a:pt x="411" y="5519"/>
                  </a:lnTo>
                  <a:cubicBezTo>
                    <a:pt x="703" y="5519"/>
                    <a:pt x="941" y="5756"/>
                    <a:pt x="941" y="6048"/>
                  </a:cubicBezTo>
                  <a:lnTo>
                    <a:pt x="941" y="6459"/>
                  </a:lnTo>
                  <a:lnTo>
                    <a:pt x="5519" y="6459"/>
                  </a:lnTo>
                  <a:lnTo>
                    <a:pt x="5519" y="6048"/>
                  </a:lnTo>
                  <a:cubicBezTo>
                    <a:pt x="5519" y="5756"/>
                    <a:pt x="5756" y="5519"/>
                    <a:pt x="6048" y="5519"/>
                  </a:cubicBezTo>
                  <a:lnTo>
                    <a:pt x="6459" y="5519"/>
                  </a:lnTo>
                  <a:lnTo>
                    <a:pt x="6459" y="941"/>
                  </a:lnTo>
                  <a:lnTo>
                    <a:pt x="6048" y="941"/>
                  </a:lnTo>
                  <a:cubicBezTo>
                    <a:pt x="5756" y="941"/>
                    <a:pt x="5519" y="703"/>
                    <a:pt x="5519" y="411"/>
                  </a:cubicBezTo>
                  <a:lnTo>
                    <a:pt x="5519" y="0"/>
                  </a:lnTo>
                  <a:close/>
                </a:path>
              </a:pathLst>
            </a:custGeom>
            <a:solidFill>
              <a:srgbClr val="BC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21;p76">
              <a:extLst>
                <a:ext uri="{FF2B5EF4-FFF2-40B4-BE49-F238E27FC236}">
                  <a16:creationId xmlns:a16="http://schemas.microsoft.com/office/drawing/2014/main" id="{9A8A3A7B-43F1-9D6C-9BCF-7103F4730302}"/>
                </a:ext>
              </a:extLst>
            </p:cNvPr>
            <p:cNvSpPr/>
            <p:nvPr/>
          </p:nvSpPr>
          <p:spPr>
            <a:xfrm>
              <a:off x="5752593" y="2776264"/>
              <a:ext cx="71363" cy="71390"/>
            </a:xfrm>
            <a:custGeom>
              <a:avLst/>
              <a:gdLst/>
              <a:ahLst/>
              <a:cxnLst/>
              <a:rect l="l" t="t" r="r" b="b"/>
              <a:pathLst>
                <a:path w="2647" h="2648" extrusionOk="0">
                  <a:moveTo>
                    <a:pt x="1325" y="0"/>
                  </a:moveTo>
                  <a:lnTo>
                    <a:pt x="0" y="1325"/>
                  </a:lnTo>
                  <a:lnTo>
                    <a:pt x="1325" y="2647"/>
                  </a:lnTo>
                  <a:lnTo>
                    <a:pt x="2647" y="1325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22;p76">
              <a:extLst>
                <a:ext uri="{FF2B5EF4-FFF2-40B4-BE49-F238E27FC236}">
                  <a16:creationId xmlns:a16="http://schemas.microsoft.com/office/drawing/2014/main" id="{2B009BA2-AF6B-2569-375C-7B8268D2D374}"/>
                </a:ext>
              </a:extLst>
            </p:cNvPr>
            <p:cNvSpPr/>
            <p:nvPr/>
          </p:nvSpPr>
          <p:spPr>
            <a:xfrm>
              <a:off x="5788288" y="2776264"/>
              <a:ext cx="35749" cy="71390"/>
            </a:xfrm>
            <a:custGeom>
              <a:avLst/>
              <a:gdLst/>
              <a:ahLst/>
              <a:cxnLst/>
              <a:rect l="l" t="t" r="r" b="b"/>
              <a:pathLst>
                <a:path w="1326" h="2648" extrusionOk="0">
                  <a:moveTo>
                    <a:pt x="1" y="0"/>
                  </a:moveTo>
                  <a:lnTo>
                    <a:pt x="1" y="2647"/>
                  </a:lnTo>
                  <a:lnTo>
                    <a:pt x="1325" y="13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23;p76">
              <a:extLst>
                <a:ext uri="{FF2B5EF4-FFF2-40B4-BE49-F238E27FC236}">
                  <a16:creationId xmlns:a16="http://schemas.microsoft.com/office/drawing/2014/main" id="{236D6586-C444-9BCA-BF81-69D48E1DCE43}"/>
                </a:ext>
              </a:extLst>
            </p:cNvPr>
            <p:cNvSpPr/>
            <p:nvPr/>
          </p:nvSpPr>
          <p:spPr>
            <a:xfrm>
              <a:off x="5737037" y="2760654"/>
              <a:ext cx="102610" cy="102610"/>
            </a:xfrm>
            <a:custGeom>
              <a:avLst/>
              <a:gdLst/>
              <a:ahLst/>
              <a:cxnLst/>
              <a:rect l="l" t="t" r="r" b="b"/>
              <a:pathLst>
                <a:path w="3806" h="3806" extrusionOk="0">
                  <a:moveTo>
                    <a:pt x="1902" y="1161"/>
                  </a:moveTo>
                  <a:lnTo>
                    <a:pt x="2647" y="1904"/>
                  </a:lnTo>
                  <a:lnTo>
                    <a:pt x="1902" y="2647"/>
                  </a:lnTo>
                  <a:lnTo>
                    <a:pt x="1159" y="1904"/>
                  </a:lnTo>
                  <a:lnTo>
                    <a:pt x="1902" y="1161"/>
                  </a:lnTo>
                  <a:close/>
                  <a:moveTo>
                    <a:pt x="1902" y="0"/>
                  </a:moveTo>
                  <a:lnTo>
                    <a:pt x="0" y="1904"/>
                  </a:lnTo>
                  <a:lnTo>
                    <a:pt x="1902" y="3805"/>
                  </a:lnTo>
                  <a:lnTo>
                    <a:pt x="3805" y="1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rgbClr val="BC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24;p76">
              <a:extLst>
                <a:ext uri="{FF2B5EF4-FFF2-40B4-BE49-F238E27FC236}">
                  <a16:creationId xmlns:a16="http://schemas.microsoft.com/office/drawing/2014/main" id="{A91A2BDC-60A3-6865-F874-C27EB2AA55B9}"/>
                </a:ext>
              </a:extLst>
            </p:cNvPr>
            <p:cNvSpPr/>
            <p:nvPr/>
          </p:nvSpPr>
          <p:spPr>
            <a:xfrm>
              <a:off x="5788288" y="2760708"/>
              <a:ext cx="51359" cy="102556"/>
            </a:xfrm>
            <a:custGeom>
              <a:avLst/>
              <a:gdLst/>
              <a:ahLst/>
              <a:cxnLst/>
              <a:rect l="l" t="t" r="r" b="b"/>
              <a:pathLst>
                <a:path w="1905" h="3804" extrusionOk="0">
                  <a:moveTo>
                    <a:pt x="1" y="1"/>
                  </a:moveTo>
                  <a:lnTo>
                    <a:pt x="1" y="1159"/>
                  </a:lnTo>
                  <a:lnTo>
                    <a:pt x="746" y="1902"/>
                  </a:lnTo>
                  <a:lnTo>
                    <a:pt x="1" y="2645"/>
                  </a:lnTo>
                  <a:lnTo>
                    <a:pt x="1" y="3803"/>
                  </a:lnTo>
                  <a:lnTo>
                    <a:pt x="1904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C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25;p76">
              <a:extLst>
                <a:ext uri="{FF2B5EF4-FFF2-40B4-BE49-F238E27FC236}">
                  <a16:creationId xmlns:a16="http://schemas.microsoft.com/office/drawing/2014/main" id="{440DA90F-BA38-5EFB-D17B-BEF08279E744}"/>
                </a:ext>
              </a:extLst>
            </p:cNvPr>
            <p:cNvSpPr/>
            <p:nvPr/>
          </p:nvSpPr>
          <p:spPr>
            <a:xfrm>
              <a:off x="5788288" y="2725013"/>
              <a:ext cx="87135" cy="174162"/>
            </a:xfrm>
            <a:custGeom>
              <a:avLst/>
              <a:gdLst/>
              <a:ahLst/>
              <a:cxnLst/>
              <a:rect l="l" t="t" r="r" b="b"/>
              <a:pathLst>
                <a:path w="3232" h="6460" extrusionOk="0">
                  <a:moveTo>
                    <a:pt x="1" y="0"/>
                  </a:moveTo>
                  <a:lnTo>
                    <a:pt x="1" y="820"/>
                  </a:lnTo>
                  <a:lnTo>
                    <a:pt x="1533" y="820"/>
                  </a:lnTo>
                  <a:cubicBezTo>
                    <a:pt x="1667" y="1235"/>
                    <a:pt x="1994" y="1562"/>
                    <a:pt x="2409" y="1696"/>
                  </a:cubicBezTo>
                  <a:lnTo>
                    <a:pt x="2409" y="4763"/>
                  </a:lnTo>
                  <a:cubicBezTo>
                    <a:pt x="1994" y="4897"/>
                    <a:pt x="1667" y="5224"/>
                    <a:pt x="1533" y="5640"/>
                  </a:cubicBezTo>
                  <a:lnTo>
                    <a:pt x="1" y="5640"/>
                  </a:lnTo>
                  <a:lnTo>
                    <a:pt x="1" y="6459"/>
                  </a:lnTo>
                  <a:lnTo>
                    <a:pt x="2291" y="6459"/>
                  </a:lnTo>
                  <a:lnTo>
                    <a:pt x="2291" y="6048"/>
                  </a:lnTo>
                  <a:cubicBezTo>
                    <a:pt x="2291" y="5756"/>
                    <a:pt x="2528" y="5519"/>
                    <a:pt x="2820" y="5519"/>
                  </a:cubicBezTo>
                  <a:lnTo>
                    <a:pt x="3231" y="5519"/>
                  </a:lnTo>
                  <a:lnTo>
                    <a:pt x="3231" y="941"/>
                  </a:lnTo>
                  <a:lnTo>
                    <a:pt x="2823" y="941"/>
                  </a:lnTo>
                  <a:cubicBezTo>
                    <a:pt x="2528" y="941"/>
                    <a:pt x="2291" y="703"/>
                    <a:pt x="2291" y="411"/>
                  </a:cubicBezTo>
                  <a:lnTo>
                    <a:pt x="2291" y="0"/>
                  </a:lnTo>
                  <a:close/>
                </a:path>
              </a:pathLst>
            </a:custGeom>
            <a:solidFill>
              <a:srgbClr val="BC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6;p76">
              <a:extLst>
                <a:ext uri="{FF2B5EF4-FFF2-40B4-BE49-F238E27FC236}">
                  <a16:creationId xmlns:a16="http://schemas.microsoft.com/office/drawing/2014/main" id="{A5337065-AB5F-A7BD-8F77-525F6966D2F7}"/>
                </a:ext>
              </a:extLst>
            </p:cNvPr>
            <p:cNvSpPr/>
            <p:nvPr/>
          </p:nvSpPr>
          <p:spPr>
            <a:xfrm>
              <a:off x="5788288" y="2573012"/>
              <a:ext cx="137793" cy="22134"/>
            </a:xfrm>
            <a:custGeom>
              <a:avLst/>
              <a:gdLst/>
              <a:ahLst/>
              <a:cxnLst/>
              <a:rect l="l" t="t" r="r" b="b"/>
              <a:pathLst>
                <a:path w="5111" h="821" extrusionOk="0">
                  <a:moveTo>
                    <a:pt x="1" y="1"/>
                  </a:moveTo>
                  <a:lnTo>
                    <a:pt x="1" y="820"/>
                  </a:lnTo>
                  <a:lnTo>
                    <a:pt x="5111" y="820"/>
                  </a:lnTo>
                  <a:lnTo>
                    <a:pt x="5111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27;p76">
              <a:extLst>
                <a:ext uri="{FF2B5EF4-FFF2-40B4-BE49-F238E27FC236}">
                  <a16:creationId xmlns:a16="http://schemas.microsoft.com/office/drawing/2014/main" id="{FC13433A-7BF6-9772-75E9-7FB5ABA180CF}"/>
                </a:ext>
              </a:extLst>
            </p:cNvPr>
            <p:cNvSpPr/>
            <p:nvPr/>
          </p:nvSpPr>
          <p:spPr>
            <a:xfrm>
              <a:off x="5788288" y="2623670"/>
              <a:ext cx="137793" cy="22134"/>
            </a:xfrm>
            <a:custGeom>
              <a:avLst/>
              <a:gdLst/>
              <a:ahLst/>
              <a:cxnLst/>
              <a:rect l="l" t="t" r="r" b="b"/>
              <a:pathLst>
                <a:path w="5111" h="821" extrusionOk="0">
                  <a:moveTo>
                    <a:pt x="1" y="1"/>
                  </a:moveTo>
                  <a:lnTo>
                    <a:pt x="1" y="820"/>
                  </a:lnTo>
                  <a:lnTo>
                    <a:pt x="5111" y="820"/>
                  </a:lnTo>
                  <a:lnTo>
                    <a:pt x="5111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28;p76">
              <a:extLst>
                <a:ext uri="{FF2B5EF4-FFF2-40B4-BE49-F238E27FC236}">
                  <a16:creationId xmlns:a16="http://schemas.microsoft.com/office/drawing/2014/main" id="{6AF4ECA6-CF20-53BD-0D1C-8F36C94B0632}"/>
                </a:ext>
              </a:extLst>
            </p:cNvPr>
            <p:cNvSpPr/>
            <p:nvPr/>
          </p:nvSpPr>
          <p:spPr>
            <a:xfrm>
              <a:off x="5788288" y="2674328"/>
              <a:ext cx="137793" cy="22134"/>
            </a:xfrm>
            <a:custGeom>
              <a:avLst/>
              <a:gdLst/>
              <a:ahLst/>
              <a:cxnLst/>
              <a:rect l="l" t="t" r="r" b="b"/>
              <a:pathLst>
                <a:path w="5111" h="821" extrusionOk="0">
                  <a:moveTo>
                    <a:pt x="1" y="1"/>
                  </a:moveTo>
                  <a:lnTo>
                    <a:pt x="1" y="820"/>
                  </a:lnTo>
                  <a:lnTo>
                    <a:pt x="5111" y="820"/>
                  </a:lnTo>
                  <a:lnTo>
                    <a:pt x="5111" y="1"/>
                  </a:lnTo>
                  <a:close/>
                </a:path>
              </a:pathLst>
            </a:custGeom>
            <a:solidFill>
              <a:srgbClr val="FF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29;p76">
              <a:extLst>
                <a:ext uri="{FF2B5EF4-FFF2-40B4-BE49-F238E27FC236}">
                  <a16:creationId xmlns:a16="http://schemas.microsoft.com/office/drawing/2014/main" id="{E70B8E77-7A78-CEF3-FA37-D78637A416A0}"/>
                </a:ext>
              </a:extLst>
            </p:cNvPr>
            <p:cNvSpPr/>
            <p:nvPr/>
          </p:nvSpPr>
          <p:spPr>
            <a:xfrm>
              <a:off x="5788300" y="2695900"/>
              <a:ext cx="137780" cy="253914"/>
            </a:xfrm>
            <a:custGeom>
              <a:avLst/>
              <a:gdLst/>
              <a:ahLst/>
              <a:cxnLst/>
              <a:rect l="l" t="t" r="r" b="b"/>
              <a:pathLst>
                <a:path w="5111" h="11689" extrusionOk="0">
                  <a:moveTo>
                    <a:pt x="1" y="0"/>
                  </a:moveTo>
                  <a:lnTo>
                    <a:pt x="1" y="11688"/>
                  </a:lnTo>
                  <a:lnTo>
                    <a:pt x="5111" y="11688"/>
                  </a:lnTo>
                  <a:lnTo>
                    <a:pt x="5111" y="2290"/>
                  </a:lnTo>
                  <a:lnTo>
                    <a:pt x="4672" y="0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53"/>
          <p:cNvSpPr txBox="1"/>
          <p:nvPr/>
        </p:nvSpPr>
        <p:spPr>
          <a:xfrm>
            <a:off x="6223911" y="1581668"/>
            <a:ext cx="3224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56889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Life</a:t>
            </a:r>
            <a:endParaRPr sz="2100" dirty="0">
              <a:solidFill>
                <a:srgbClr val="56889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27" name="Google Shape;1727;p53"/>
          <p:cNvSpPr txBox="1"/>
          <p:nvPr/>
        </p:nvSpPr>
        <p:spPr>
          <a:xfrm>
            <a:off x="6223911" y="795132"/>
            <a:ext cx="3224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56889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Aql</a:t>
            </a:r>
            <a:endParaRPr lang="en" sz="2100" dirty="0">
              <a:solidFill>
                <a:srgbClr val="56889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28" name="Google Shape;1728;p53"/>
          <p:cNvSpPr txBox="1"/>
          <p:nvPr/>
        </p:nvSpPr>
        <p:spPr>
          <a:xfrm>
            <a:off x="6178598" y="2305935"/>
            <a:ext cx="3224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56889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Health</a:t>
            </a:r>
            <a:endParaRPr sz="2100" dirty="0">
              <a:solidFill>
                <a:srgbClr val="56889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29" name="Google Shape;1729;p53"/>
          <p:cNvSpPr txBox="1"/>
          <p:nvPr/>
        </p:nvSpPr>
        <p:spPr>
          <a:xfrm>
            <a:off x="6178598" y="2867545"/>
            <a:ext cx="3224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56889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Family </a:t>
            </a:r>
            <a:endParaRPr sz="2100" dirty="0">
              <a:solidFill>
                <a:srgbClr val="56889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30" name="Google Shape;1730;p53"/>
          <p:cNvSpPr txBox="1"/>
          <p:nvPr/>
        </p:nvSpPr>
        <p:spPr>
          <a:xfrm>
            <a:off x="6178598" y="3427174"/>
            <a:ext cx="3224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56889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Religion</a:t>
            </a:r>
            <a:endParaRPr sz="2100" dirty="0">
              <a:solidFill>
                <a:srgbClr val="56889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31" name="Google Shape;1731;p53"/>
          <p:cNvSpPr txBox="1"/>
          <p:nvPr/>
        </p:nvSpPr>
        <p:spPr>
          <a:xfrm>
            <a:off x="-211355" y="1378127"/>
            <a:ext cx="4636705" cy="16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The five aims of relig</a:t>
            </a:r>
            <a:r>
              <a:rPr lang="en-US" sz="2800" dirty="0"/>
              <a:t>i</a:t>
            </a:r>
            <a:r>
              <a:rPr lang="en" sz="2800" dirty="0"/>
              <a:t>on (maqasid al-</a:t>
            </a:r>
            <a:r>
              <a:rPr lang="en" sz="2800" dirty="0" err="1"/>
              <a:t>shari’a</a:t>
            </a:r>
            <a:r>
              <a:rPr lang="en" sz="2800" dirty="0"/>
              <a:t>)</a:t>
            </a:r>
            <a:endParaRPr sz="28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732" name="Google Shape;1732;p53"/>
          <p:cNvCxnSpPr>
            <a:cxnSpLocks/>
            <a:endCxn id="1726" idx="1"/>
          </p:cNvCxnSpPr>
          <p:nvPr/>
        </p:nvCxnSpPr>
        <p:spPr>
          <a:xfrm flipV="1">
            <a:off x="3907331" y="1845518"/>
            <a:ext cx="2316580" cy="724267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33" name="Google Shape;1733;p53"/>
          <p:cNvCxnSpPr>
            <a:cxnSpLocks/>
            <a:endCxn id="1727" idx="1"/>
          </p:cNvCxnSpPr>
          <p:nvPr/>
        </p:nvCxnSpPr>
        <p:spPr>
          <a:xfrm flipV="1">
            <a:off x="3907331" y="1058982"/>
            <a:ext cx="2316580" cy="1510803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34" name="Google Shape;1734;p53"/>
          <p:cNvCxnSpPr>
            <a:cxnSpLocks/>
            <a:endCxn id="1728" idx="1"/>
          </p:cNvCxnSpPr>
          <p:nvPr/>
        </p:nvCxnSpPr>
        <p:spPr>
          <a:xfrm>
            <a:off x="3946102" y="2559047"/>
            <a:ext cx="2232496" cy="10738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35" name="Google Shape;1735;p53"/>
          <p:cNvCxnSpPr>
            <a:cxnSpLocks/>
          </p:cNvCxnSpPr>
          <p:nvPr/>
        </p:nvCxnSpPr>
        <p:spPr>
          <a:xfrm>
            <a:off x="3945049" y="2559047"/>
            <a:ext cx="2235656" cy="581571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36" name="Google Shape;1736;p53"/>
          <p:cNvCxnSpPr>
            <a:cxnSpLocks/>
          </p:cNvCxnSpPr>
          <p:nvPr/>
        </p:nvCxnSpPr>
        <p:spPr>
          <a:xfrm>
            <a:off x="3945049" y="2569785"/>
            <a:ext cx="2233549" cy="117733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742" name="Google Shape;1742;p53"/>
          <p:cNvGrpSpPr/>
          <p:nvPr/>
        </p:nvGrpSpPr>
        <p:grpSpPr>
          <a:xfrm>
            <a:off x="8157567" y="4574769"/>
            <a:ext cx="839728" cy="411156"/>
            <a:chOff x="-719520" y="4276819"/>
            <a:chExt cx="839728" cy="411156"/>
          </a:xfrm>
        </p:grpSpPr>
        <p:sp>
          <p:nvSpPr>
            <p:cNvPr id="1743" name="Google Shape;1743;p53"/>
            <p:cNvSpPr/>
            <p:nvPr/>
          </p:nvSpPr>
          <p:spPr>
            <a:xfrm>
              <a:off x="-719520" y="4310285"/>
              <a:ext cx="152646" cy="151280"/>
            </a:xfrm>
            <a:custGeom>
              <a:avLst/>
              <a:gdLst/>
              <a:ahLst/>
              <a:cxnLst/>
              <a:rect l="l" t="t" r="r" b="b"/>
              <a:pathLst>
                <a:path w="894" h="886" extrusionOk="0">
                  <a:moveTo>
                    <a:pt x="204" y="0"/>
                  </a:moveTo>
                  <a:cubicBezTo>
                    <a:pt x="94" y="0"/>
                    <a:pt x="0" y="94"/>
                    <a:pt x="0" y="204"/>
                  </a:cubicBezTo>
                  <a:lnTo>
                    <a:pt x="0" y="681"/>
                  </a:lnTo>
                  <a:cubicBezTo>
                    <a:pt x="0" y="800"/>
                    <a:pt x="34" y="885"/>
                    <a:pt x="153" y="885"/>
                  </a:cubicBezTo>
                  <a:lnTo>
                    <a:pt x="681" y="885"/>
                  </a:lnTo>
                  <a:cubicBezTo>
                    <a:pt x="686" y="885"/>
                    <a:pt x="690" y="885"/>
                    <a:pt x="695" y="885"/>
                  </a:cubicBezTo>
                  <a:cubicBezTo>
                    <a:pt x="799" y="885"/>
                    <a:pt x="885" y="795"/>
                    <a:pt x="894" y="689"/>
                  </a:cubicBezTo>
                  <a:lnTo>
                    <a:pt x="894" y="204"/>
                  </a:lnTo>
                  <a:cubicBezTo>
                    <a:pt x="894" y="94"/>
                    <a:pt x="800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-394249" y="4311651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197" y="1"/>
                  </a:moveTo>
                  <a:lnTo>
                    <a:pt x="200" y="1"/>
                  </a:lnTo>
                  <a:lnTo>
                    <a:pt x="200" y="1"/>
                  </a:lnTo>
                  <a:cubicBezTo>
                    <a:pt x="202" y="1"/>
                    <a:pt x="203" y="1"/>
                    <a:pt x="205" y="1"/>
                  </a:cubicBezTo>
                  <a:close/>
                  <a:moveTo>
                    <a:pt x="200" y="1"/>
                  </a:moveTo>
                  <a:cubicBezTo>
                    <a:pt x="92" y="3"/>
                    <a:pt x="9" y="87"/>
                    <a:pt x="9" y="188"/>
                  </a:cubicBezTo>
                  <a:lnTo>
                    <a:pt x="9" y="698"/>
                  </a:lnTo>
                  <a:cubicBezTo>
                    <a:pt x="1" y="800"/>
                    <a:pt x="86" y="885"/>
                    <a:pt x="197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9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-87760" y="4314554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196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1" y="698"/>
                  </a:lnTo>
                  <a:cubicBezTo>
                    <a:pt x="1" y="800"/>
                    <a:pt x="86" y="885"/>
                    <a:pt x="196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-710812" y="4531060"/>
              <a:ext cx="152646" cy="1526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196" y="0"/>
                  </a:moveTo>
                  <a:cubicBezTo>
                    <a:pt x="94" y="0"/>
                    <a:pt x="9" y="85"/>
                    <a:pt x="9" y="187"/>
                  </a:cubicBezTo>
                  <a:lnTo>
                    <a:pt x="0" y="698"/>
                  </a:lnTo>
                  <a:cubicBezTo>
                    <a:pt x="0" y="800"/>
                    <a:pt x="85" y="885"/>
                    <a:pt x="187" y="885"/>
                  </a:cubicBezTo>
                  <a:lnTo>
                    <a:pt x="698" y="893"/>
                  </a:lnTo>
                  <a:cubicBezTo>
                    <a:pt x="800" y="893"/>
                    <a:pt x="885" y="808"/>
                    <a:pt x="885" y="698"/>
                  </a:cubicBezTo>
                  <a:lnTo>
                    <a:pt x="894" y="196"/>
                  </a:lnTo>
                  <a:cubicBezTo>
                    <a:pt x="894" y="85"/>
                    <a:pt x="808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-405860" y="4532426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205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9" y="698"/>
                  </a:lnTo>
                  <a:lnTo>
                    <a:pt x="1" y="698"/>
                  </a:lnTo>
                  <a:cubicBezTo>
                    <a:pt x="1" y="800"/>
                    <a:pt x="86" y="885"/>
                    <a:pt x="196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9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-89126" y="4535329"/>
              <a:ext cx="152646" cy="1526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196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0" y="698"/>
                  </a:lnTo>
                  <a:cubicBezTo>
                    <a:pt x="0" y="800"/>
                    <a:pt x="85" y="885"/>
                    <a:pt x="196" y="885"/>
                  </a:cubicBezTo>
                  <a:lnTo>
                    <a:pt x="698" y="894"/>
                  </a:lnTo>
                  <a:cubicBezTo>
                    <a:pt x="808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8" y="9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3"/>
            <p:cNvSpPr/>
            <p:nvPr/>
          </p:nvSpPr>
          <p:spPr>
            <a:xfrm>
              <a:off x="-673078" y="4276819"/>
              <a:ext cx="161354" cy="161354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715" y="60"/>
                  </a:moveTo>
                  <a:cubicBezTo>
                    <a:pt x="809" y="60"/>
                    <a:pt x="885" y="136"/>
                    <a:pt x="885" y="239"/>
                  </a:cubicBezTo>
                  <a:lnTo>
                    <a:pt x="885" y="715"/>
                  </a:lnTo>
                  <a:cubicBezTo>
                    <a:pt x="885" y="758"/>
                    <a:pt x="868" y="809"/>
                    <a:pt x="834" y="834"/>
                  </a:cubicBezTo>
                  <a:cubicBezTo>
                    <a:pt x="800" y="868"/>
                    <a:pt x="758" y="885"/>
                    <a:pt x="707" y="885"/>
                  </a:cubicBezTo>
                  <a:lnTo>
                    <a:pt x="230" y="885"/>
                  </a:lnTo>
                  <a:cubicBezTo>
                    <a:pt x="188" y="885"/>
                    <a:pt x="145" y="868"/>
                    <a:pt x="111" y="834"/>
                  </a:cubicBezTo>
                  <a:cubicBezTo>
                    <a:pt x="77" y="800"/>
                    <a:pt x="60" y="758"/>
                    <a:pt x="60" y="706"/>
                  </a:cubicBezTo>
                  <a:lnTo>
                    <a:pt x="60" y="230"/>
                  </a:lnTo>
                  <a:cubicBezTo>
                    <a:pt x="60" y="136"/>
                    <a:pt x="137" y="60"/>
                    <a:pt x="239" y="60"/>
                  </a:cubicBezTo>
                  <a:close/>
                  <a:moveTo>
                    <a:pt x="230" y="0"/>
                  </a:moveTo>
                  <a:cubicBezTo>
                    <a:pt x="103" y="0"/>
                    <a:pt x="1" y="102"/>
                    <a:pt x="1" y="230"/>
                  </a:cubicBezTo>
                  <a:lnTo>
                    <a:pt x="1" y="715"/>
                  </a:lnTo>
                  <a:cubicBezTo>
                    <a:pt x="1" y="775"/>
                    <a:pt x="26" y="834"/>
                    <a:pt x="69" y="877"/>
                  </a:cubicBezTo>
                  <a:cubicBezTo>
                    <a:pt x="111" y="919"/>
                    <a:pt x="171" y="945"/>
                    <a:pt x="230" y="945"/>
                  </a:cubicBezTo>
                  <a:lnTo>
                    <a:pt x="707" y="945"/>
                  </a:lnTo>
                  <a:cubicBezTo>
                    <a:pt x="775" y="945"/>
                    <a:pt x="826" y="919"/>
                    <a:pt x="868" y="877"/>
                  </a:cubicBezTo>
                  <a:cubicBezTo>
                    <a:pt x="919" y="834"/>
                    <a:pt x="945" y="775"/>
                    <a:pt x="945" y="715"/>
                  </a:cubicBezTo>
                  <a:lnTo>
                    <a:pt x="945" y="239"/>
                  </a:lnTo>
                  <a:cubicBezTo>
                    <a:pt x="945" y="111"/>
                    <a:pt x="843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3"/>
            <p:cNvSpPr/>
            <p:nvPr/>
          </p:nvSpPr>
          <p:spPr>
            <a:xfrm>
              <a:off x="-357881" y="4279722"/>
              <a:ext cx="162891" cy="161354"/>
            </a:xfrm>
            <a:custGeom>
              <a:avLst/>
              <a:gdLst/>
              <a:ahLst/>
              <a:cxnLst/>
              <a:rect l="l" t="t" r="r" b="b"/>
              <a:pathLst>
                <a:path w="954" h="945" extrusionOk="0">
                  <a:moveTo>
                    <a:pt x="724" y="60"/>
                  </a:moveTo>
                  <a:cubicBezTo>
                    <a:pt x="766" y="60"/>
                    <a:pt x="809" y="77"/>
                    <a:pt x="843" y="111"/>
                  </a:cubicBezTo>
                  <a:cubicBezTo>
                    <a:pt x="877" y="145"/>
                    <a:pt x="894" y="188"/>
                    <a:pt x="894" y="230"/>
                  </a:cubicBezTo>
                  <a:lnTo>
                    <a:pt x="894" y="715"/>
                  </a:lnTo>
                  <a:cubicBezTo>
                    <a:pt x="894" y="758"/>
                    <a:pt x="877" y="800"/>
                    <a:pt x="843" y="834"/>
                  </a:cubicBezTo>
                  <a:cubicBezTo>
                    <a:pt x="809" y="868"/>
                    <a:pt x="766" y="885"/>
                    <a:pt x="715" y="885"/>
                  </a:cubicBezTo>
                  <a:lnTo>
                    <a:pt x="239" y="885"/>
                  </a:lnTo>
                  <a:cubicBezTo>
                    <a:pt x="145" y="885"/>
                    <a:pt x="69" y="809"/>
                    <a:pt x="69" y="706"/>
                  </a:cubicBezTo>
                  <a:lnTo>
                    <a:pt x="69" y="230"/>
                  </a:lnTo>
                  <a:cubicBezTo>
                    <a:pt x="69" y="137"/>
                    <a:pt x="145" y="60"/>
                    <a:pt x="239" y="60"/>
                  </a:cubicBezTo>
                  <a:close/>
                  <a:moveTo>
                    <a:pt x="239" y="0"/>
                  </a:moveTo>
                  <a:cubicBezTo>
                    <a:pt x="111" y="0"/>
                    <a:pt x="9" y="102"/>
                    <a:pt x="9" y="239"/>
                  </a:cubicBezTo>
                  <a:lnTo>
                    <a:pt x="9" y="715"/>
                  </a:lnTo>
                  <a:cubicBezTo>
                    <a:pt x="1" y="843"/>
                    <a:pt x="111" y="945"/>
                    <a:pt x="239" y="945"/>
                  </a:cubicBezTo>
                  <a:lnTo>
                    <a:pt x="715" y="945"/>
                  </a:lnTo>
                  <a:cubicBezTo>
                    <a:pt x="843" y="945"/>
                    <a:pt x="953" y="843"/>
                    <a:pt x="953" y="715"/>
                  </a:cubicBezTo>
                  <a:lnTo>
                    <a:pt x="953" y="239"/>
                  </a:lnTo>
                  <a:cubicBezTo>
                    <a:pt x="953" y="111"/>
                    <a:pt x="851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-41147" y="4281088"/>
              <a:ext cx="161354" cy="161525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715" y="60"/>
                  </a:moveTo>
                  <a:cubicBezTo>
                    <a:pt x="766" y="60"/>
                    <a:pt x="808" y="77"/>
                    <a:pt x="842" y="111"/>
                  </a:cubicBezTo>
                  <a:cubicBezTo>
                    <a:pt x="868" y="146"/>
                    <a:pt x="893" y="188"/>
                    <a:pt x="893" y="239"/>
                  </a:cubicBezTo>
                  <a:lnTo>
                    <a:pt x="893" y="715"/>
                  </a:lnTo>
                  <a:cubicBezTo>
                    <a:pt x="893" y="809"/>
                    <a:pt x="808" y="894"/>
                    <a:pt x="715" y="894"/>
                  </a:cubicBezTo>
                  <a:lnTo>
                    <a:pt x="238" y="894"/>
                  </a:lnTo>
                  <a:cubicBezTo>
                    <a:pt x="136" y="886"/>
                    <a:pt x="60" y="809"/>
                    <a:pt x="60" y="715"/>
                  </a:cubicBezTo>
                  <a:lnTo>
                    <a:pt x="60" y="239"/>
                  </a:lnTo>
                  <a:cubicBezTo>
                    <a:pt x="60" y="188"/>
                    <a:pt x="77" y="146"/>
                    <a:pt x="111" y="111"/>
                  </a:cubicBezTo>
                  <a:cubicBezTo>
                    <a:pt x="145" y="77"/>
                    <a:pt x="187" y="60"/>
                    <a:pt x="238" y="60"/>
                  </a:cubicBezTo>
                  <a:close/>
                  <a:moveTo>
                    <a:pt x="238" y="1"/>
                  </a:moveTo>
                  <a:cubicBezTo>
                    <a:pt x="111" y="1"/>
                    <a:pt x="0" y="103"/>
                    <a:pt x="0" y="239"/>
                  </a:cubicBezTo>
                  <a:lnTo>
                    <a:pt x="0" y="715"/>
                  </a:lnTo>
                  <a:cubicBezTo>
                    <a:pt x="0" y="843"/>
                    <a:pt x="102" y="945"/>
                    <a:pt x="238" y="945"/>
                  </a:cubicBezTo>
                  <a:lnTo>
                    <a:pt x="715" y="945"/>
                  </a:lnTo>
                  <a:cubicBezTo>
                    <a:pt x="774" y="945"/>
                    <a:pt x="834" y="920"/>
                    <a:pt x="876" y="877"/>
                  </a:cubicBezTo>
                  <a:cubicBezTo>
                    <a:pt x="919" y="835"/>
                    <a:pt x="944" y="775"/>
                    <a:pt x="944" y="715"/>
                  </a:cubicBezTo>
                  <a:lnTo>
                    <a:pt x="944" y="239"/>
                  </a:lnTo>
                  <a:cubicBezTo>
                    <a:pt x="944" y="171"/>
                    <a:pt x="919" y="111"/>
                    <a:pt x="876" y="69"/>
                  </a:cubicBezTo>
                  <a:cubicBezTo>
                    <a:pt x="834" y="26"/>
                    <a:pt x="774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3"/>
            <p:cNvSpPr/>
            <p:nvPr/>
          </p:nvSpPr>
          <p:spPr>
            <a:xfrm>
              <a:off x="-674443" y="4497594"/>
              <a:ext cx="161354" cy="161354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715" y="60"/>
                  </a:moveTo>
                  <a:cubicBezTo>
                    <a:pt x="808" y="60"/>
                    <a:pt x="885" y="137"/>
                    <a:pt x="885" y="239"/>
                  </a:cubicBezTo>
                  <a:lnTo>
                    <a:pt x="885" y="715"/>
                  </a:lnTo>
                  <a:cubicBezTo>
                    <a:pt x="885" y="804"/>
                    <a:pt x="815" y="886"/>
                    <a:pt x="720" y="886"/>
                  </a:cubicBezTo>
                  <a:cubicBezTo>
                    <a:pt x="716" y="886"/>
                    <a:pt x="711" y="886"/>
                    <a:pt x="706" y="885"/>
                  </a:cubicBezTo>
                  <a:lnTo>
                    <a:pt x="230" y="885"/>
                  </a:lnTo>
                  <a:cubicBezTo>
                    <a:pt x="136" y="885"/>
                    <a:pt x="51" y="809"/>
                    <a:pt x="60" y="707"/>
                  </a:cubicBezTo>
                  <a:lnTo>
                    <a:pt x="60" y="230"/>
                  </a:lnTo>
                  <a:cubicBezTo>
                    <a:pt x="60" y="137"/>
                    <a:pt x="136" y="60"/>
                    <a:pt x="238" y="60"/>
                  </a:cubicBezTo>
                  <a:close/>
                  <a:moveTo>
                    <a:pt x="230" y="0"/>
                  </a:moveTo>
                  <a:cubicBezTo>
                    <a:pt x="170" y="0"/>
                    <a:pt x="111" y="26"/>
                    <a:pt x="68" y="68"/>
                  </a:cubicBezTo>
                  <a:cubicBezTo>
                    <a:pt x="26" y="111"/>
                    <a:pt x="0" y="171"/>
                    <a:pt x="0" y="239"/>
                  </a:cubicBezTo>
                  <a:lnTo>
                    <a:pt x="0" y="715"/>
                  </a:lnTo>
                  <a:cubicBezTo>
                    <a:pt x="0" y="775"/>
                    <a:pt x="17" y="834"/>
                    <a:pt x="68" y="877"/>
                  </a:cubicBezTo>
                  <a:cubicBezTo>
                    <a:pt x="111" y="919"/>
                    <a:pt x="170" y="945"/>
                    <a:pt x="230" y="945"/>
                  </a:cubicBezTo>
                  <a:lnTo>
                    <a:pt x="706" y="945"/>
                  </a:lnTo>
                  <a:cubicBezTo>
                    <a:pt x="834" y="945"/>
                    <a:pt x="936" y="843"/>
                    <a:pt x="944" y="715"/>
                  </a:cubicBezTo>
                  <a:lnTo>
                    <a:pt x="944" y="239"/>
                  </a:lnTo>
                  <a:cubicBezTo>
                    <a:pt x="944" y="111"/>
                    <a:pt x="842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3"/>
            <p:cNvSpPr/>
            <p:nvPr/>
          </p:nvSpPr>
          <p:spPr>
            <a:xfrm>
              <a:off x="-359247" y="4500326"/>
              <a:ext cx="162720" cy="161525"/>
            </a:xfrm>
            <a:custGeom>
              <a:avLst/>
              <a:gdLst/>
              <a:ahLst/>
              <a:cxnLst/>
              <a:rect l="l" t="t" r="r" b="b"/>
              <a:pathLst>
                <a:path w="953" h="946" extrusionOk="0">
                  <a:moveTo>
                    <a:pt x="723" y="52"/>
                  </a:moveTo>
                  <a:cubicBezTo>
                    <a:pt x="766" y="52"/>
                    <a:pt x="808" y="70"/>
                    <a:pt x="842" y="104"/>
                  </a:cubicBezTo>
                  <a:cubicBezTo>
                    <a:pt x="876" y="138"/>
                    <a:pt x="893" y="180"/>
                    <a:pt x="893" y="231"/>
                  </a:cubicBezTo>
                  <a:lnTo>
                    <a:pt x="893" y="708"/>
                  </a:lnTo>
                  <a:cubicBezTo>
                    <a:pt x="893" y="797"/>
                    <a:pt x="824" y="878"/>
                    <a:pt x="729" y="878"/>
                  </a:cubicBezTo>
                  <a:cubicBezTo>
                    <a:pt x="724" y="878"/>
                    <a:pt x="719" y="878"/>
                    <a:pt x="715" y="878"/>
                  </a:cubicBezTo>
                  <a:lnTo>
                    <a:pt x="238" y="878"/>
                  </a:lnTo>
                  <a:cubicBezTo>
                    <a:pt x="145" y="878"/>
                    <a:pt x="60" y="801"/>
                    <a:pt x="60" y="708"/>
                  </a:cubicBezTo>
                  <a:lnTo>
                    <a:pt x="60" y="231"/>
                  </a:lnTo>
                  <a:cubicBezTo>
                    <a:pt x="68" y="129"/>
                    <a:pt x="145" y="52"/>
                    <a:pt x="238" y="52"/>
                  </a:cubicBezTo>
                  <a:close/>
                  <a:moveTo>
                    <a:pt x="224" y="1"/>
                  </a:moveTo>
                  <a:cubicBezTo>
                    <a:pt x="103" y="1"/>
                    <a:pt x="8" y="108"/>
                    <a:pt x="0" y="231"/>
                  </a:cubicBezTo>
                  <a:lnTo>
                    <a:pt x="0" y="708"/>
                  </a:lnTo>
                  <a:cubicBezTo>
                    <a:pt x="0" y="835"/>
                    <a:pt x="102" y="937"/>
                    <a:pt x="238" y="946"/>
                  </a:cubicBezTo>
                  <a:lnTo>
                    <a:pt x="715" y="946"/>
                  </a:lnTo>
                  <a:cubicBezTo>
                    <a:pt x="842" y="946"/>
                    <a:pt x="944" y="835"/>
                    <a:pt x="944" y="708"/>
                  </a:cubicBezTo>
                  <a:lnTo>
                    <a:pt x="944" y="231"/>
                  </a:lnTo>
                  <a:cubicBezTo>
                    <a:pt x="953" y="172"/>
                    <a:pt x="927" y="112"/>
                    <a:pt x="885" y="70"/>
                  </a:cubicBezTo>
                  <a:cubicBezTo>
                    <a:pt x="834" y="18"/>
                    <a:pt x="774" y="1"/>
                    <a:pt x="715" y="1"/>
                  </a:cubicBezTo>
                  <a:lnTo>
                    <a:pt x="238" y="1"/>
                  </a:lnTo>
                  <a:cubicBezTo>
                    <a:pt x="234" y="1"/>
                    <a:pt x="22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-42684" y="4501862"/>
              <a:ext cx="161354" cy="161525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715" y="61"/>
                  </a:moveTo>
                  <a:cubicBezTo>
                    <a:pt x="809" y="61"/>
                    <a:pt x="894" y="137"/>
                    <a:pt x="894" y="239"/>
                  </a:cubicBezTo>
                  <a:lnTo>
                    <a:pt x="894" y="716"/>
                  </a:lnTo>
                  <a:cubicBezTo>
                    <a:pt x="885" y="758"/>
                    <a:pt x="868" y="809"/>
                    <a:pt x="834" y="835"/>
                  </a:cubicBezTo>
                  <a:cubicBezTo>
                    <a:pt x="800" y="869"/>
                    <a:pt x="758" y="886"/>
                    <a:pt x="715" y="886"/>
                  </a:cubicBezTo>
                  <a:lnTo>
                    <a:pt x="230" y="886"/>
                  </a:lnTo>
                  <a:cubicBezTo>
                    <a:pt x="188" y="886"/>
                    <a:pt x="145" y="869"/>
                    <a:pt x="111" y="835"/>
                  </a:cubicBezTo>
                  <a:cubicBezTo>
                    <a:pt x="77" y="801"/>
                    <a:pt x="60" y="758"/>
                    <a:pt x="60" y="716"/>
                  </a:cubicBezTo>
                  <a:lnTo>
                    <a:pt x="60" y="239"/>
                  </a:lnTo>
                  <a:cubicBezTo>
                    <a:pt x="60" y="137"/>
                    <a:pt x="137" y="61"/>
                    <a:pt x="239" y="61"/>
                  </a:cubicBezTo>
                  <a:close/>
                  <a:moveTo>
                    <a:pt x="239" y="1"/>
                  </a:moveTo>
                  <a:cubicBezTo>
                    <a:pt x="103" y="1"/>
                    <a:pt x="1" y="103"/>
                    <a:pt x="1" y="231"/>
                  </a:cubicBezTo>
                  <a:lnTo>
                    <a:pt x="1" y="707"/>
                  </a:lnTo>
                  <a:cubicBezTo>
                    <a:pt x="1" y="775"/>
                    <a:pt x="26" y="835"/>
                    <a:pt x="69" y="877"/>
                  </a:cubicBezTo>
                  <a:cubicBezTo>
                    <a:pt x="111" y="920"/>
                    <a:pt x="171" y="945"/>
                    <a:pt x="230" y="945"/>
                  </a:cubicBezTo>
                  <a:lnTo>
                    <a:pt x="715" y="945"/>
                  </a:lnTo>
                  <a:cubicBezTo>
                    <a:pt x="775" y="945"/>
                    <a:pt x="834" y="920"/>
                    <a:pt x="877" y="877"/>
                  </a:cubicBezTo>
                  <a:cubicBezTo>
                    <a:pt x="919" y="835"/>
                    <a:pt x="945" y="775"/>
                    <a:pt x="945" y="716"/>
                  </a:cubicBezTo>
                  <a:lnTo>
                    <a:pt x="945" y="239"/>
                  </a:lnTo>
                  <a:cubicBezTo>
                    <a:pt x="945" y="103"/>
                    <a:pt x="843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5" name="Google Shape;2125;p55"/>
          <p:cNvCxnSpPr>
            <a:stCxn id="2126" idx="4"/>
            <a:endCxn id="2127" idx="0"/>
          </p:cNvCxnSpPr>
          <p:nvPr/>
        </p:nvCxnSpPr>
        <p:spPr>
          <a:xfrm>
            <a:off x="4571975" y="1583725"/>
            <a:ext cx="0" cy="713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8" name="Google Shape;2128;p55"/>
          <p:cNvCxnSpPr>
            <a:stCxn id="2127" idx="4"/>
            <a:endCxn id="2129" idx="0"/>
          </p:cNvCxnSpPr>
          <p:nvPr/>
        </p:nvCxnSpPr>
        <p:spPr>
          <a:xfrm>
            <a:off x="4571975" y="2560036"/>
            <a:ext cx="0" cy="713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0" name="Google Shape;2130;p55"/>
          <p:cNvCxnSpPr>
            <a:stCxn id="2129" idx="4"/>
            <a:endCxn id="2131" idx="0"/>
          </p:cNvCxnSpPr>
          <p:nvPr/>
        </p:nvCxnSpPr>
        <p:spPr>
          <a:xfrm>
            <a:off x="4571975" y="3536339"/>
            <a:ext cx="0" cy="713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2" name="Google Shape;2132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Grades of hadith</a:t>
            </a:r>
            <a:endParaRPr dirty="0"/>
          </a:p>
        </p:txBody>
      </p:sp>
      <p:sp>
        <p:nvSpPr>
          <p:cNvPr id="2126" name="Google Shape;2126;p55"/>
          <p:cNvSpPr/>
          <p:nvPr/>
        </p:nvSpPr>
        <p:spPr>
          <a:xfrm>
            <a:off x="4440425" y="1320625"/>
            <a:ext cx="263100" cy="26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55"/>
          <p:cNvSpPr/>
          <p:nvPr/>
        </p:nvSpPr>
        <p:spPr>
          <a:xfrm>
            <a:off x="4440425" y="2296936"/>
            <a:ext cx="263100" cy="26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55"/>
          <p:cNvSpPr/>
          <p:nvPr/>
        </p:nvSpPr>
        <p:spPr>
          <a:xfrm>
            <a:off x="4440425" y="3273239"/>
            <a:ext cx="263100" cy="26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55"/>
          <p:cNvSpPr/>
          <p:nvPr/>
        </p:nvSpPr>
        <p:spPr>
          <a:xfrm>
            <a:off x="4440425" y="4249550"/>
            <a:ext cx="263100" cy="26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55"/>
          <p:cNvSpPr txBox="1"/>
          <p:nvPr/>
        </p:nvSpPr>
        <p:spPr>
          <a:xfrm>
            <a:off x="2425149" y="1165825"/>
            <a:ext cx="18662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Motawatier</a:t>
            </a:r>
            <a:endParaRPr sz="2100" dirty="0">
              <a:solidFill>
                <a:schemeClr val="accen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34" name="Google Shape;2134;p55"/>
          <p:cNvSpPr txBox="1"/>
          <p:nvPr/>
        </p:nvSpPr>
        <p:spPr>
          <a:xfrm>
            <a:off x="2794425" y="4094750"/>
            <a:ext cx="149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accen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Weak</a:t>
            </a:r>
            <a:endParaRPr sz="2100" dirty="0">
              <a:solidFill>
                <a:schemeClr val="accen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35" name="Google Shape;2135;p55"/>
          <p:cNvSpPr txBox="1"/>
          <p:nvPr/>
        </p:nvSpPr>
        <p:spPr>
          <a:xfrm>
            <a:off x="2794425" y="2142133"/>
            <a:ext cx="149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accen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Sahih </a:t>
            </a:r>
            <a:endParaRPr sz="2100" dirty="0">
              <a:solidFill>
                <a:schemeClr val="accen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36" name="Google Shape;2136;p55"/>
          <p:cNvSpPr txBox="1"/>
          <p:nvPr/>
        </p:nvSpPr>
        <p:spPr>
          <a:xfrm>
            <a:off x="2794425" y="3118442"/>
            <a:ext cx="149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Hasan </a:t>
            </a:r>
            <a:endParaRPr sz="2100" dirty="0">
              <a:solidFill>
                <a:schemeClr val="accen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2141" name="Google Shape;2141;p55"/>
          <p:cNvGrpSpPr/>
          <p:nvPr/>
        </p:nvGrpSpPr>
        <p:grpSpPr>
          <a:xfrm>
            <a:off x="373067" y="383794"/>
            <a:ext cx="839728" cy="411156"/>
            <a:chOff x="-719520" y="4276819"/>
            <a:chExt cx="839728" cy="411156"/>
          </a:xfrm>
        </p:grpSpPr>
        <p:sp>
          <p:nvSpPr>
            <p:cNvPr id="2142" name="Google Shape;2142;p55"/>
            <p:cNvSpPr/>
            <p:nvPr/>
          </p:nvSpPr>
          <p:spPr>
            <a:xfrm>
              <a:off x="-719520" y="4310285"/>
              <a:ext cx="152646" cy="151280"/>
            </a:xfrm>
            <a:custGeom>
              <a:avLst/>
              <a:gdLst/>
              <a:ahLst/>
              <a:cxnLst/>
              <a:rect l="l" t="t" r="r" b="b"/>
              <a:pathLst>
                <a:path w="894" h="886" extrusionOk="0">
                  <a:moveTo>
                    <a:pt x="204" y="0"/>
                  </a:moveTo>
                  <a:cubicBezTo>
                    <a:pt x="94" y="0"/>
                    <a:pt x="0" y="94"/>
                    <a:pt x="0" y="204"/>
                  </a:cubicBezTo>
                  <a:lnTo>
                    <a:pt x="0" y="681"/>
                  </a:lnTo>
                  <a:cubicBezTo>
                    <a:pt x="0" y="800"/>
                    <a:pt x="34" y="885"/>
                    <a:pt x="153" y="885"/>
                  </a:cubicBezTo>
                  <a:lnTo>
                    <a:pt x="681" y="885"/>
                  </a:lnTo>
                  <a:cubicBezTo>
                    <a:pt x="686" y="885"/>
                    <a:pt x="690" y="885"/>
                    <a:pt x="695" y="885"/>
                  </a:cubicBezTo>
                  <a:cubicBezTo>
                    <a:pt x="799" y="885"/>
                    <a:pt x="885" y="795"/>
                    <a:pt x="894" y="689"/>
                  </a:cubicBezTo>
                  <a:lnTo>
                    <a:pt x="894" y="204"/>
                  </a:lnTo>
                  <a:cubicBezTo>
                    <a:pt x="894" y="94"/>
                    <a:pt x="800" y="0"/>
                    <a:pt x="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5"/>
            <p:cNvSpPr/>
            <p:nvPr/>
          </p:nvSpPr>
          <p:spPr>
            <a:xfrm>
              <a:off x="-394249" y="4311651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197" y="1"/>
                  </a:moveTo>
                  <a:lnTo>
                    <a:pt x="200" y="1"/>
                  </a:lnTo>
                  <a:lnTo>
                    <a:pt x="200" y="1"/>
                  </a:lnTo>
                  <a:cubicBezTo>
                    <a:pt x="202" y="1"/>
                    <a:pt x="203" y="1"/>
                    <a:pt x="205" y="1"/>
                  </a:cubicBezTo>
                  <a:close/>
                  <a:moveTo>
                    <a:pt x="200" y="1"/>
                  </a:moveTo>
                  <a:cubicBezTo>
                    <a:pt x="92" y="3"/>
                    <a:pt x="9" y="87"/>
                    <a:pt x="9" y="188"/>
                  </a:cubicBezTo>
                  <a:lnTo>
                    <a:pt x="9" y="698"/>
                  </a:lnTo>
                  <a:cubicBezTo>
                    <a:pt x="1" y="800"/>
                    <a:pt x="86" y="885"/>
                    <a:pt x="197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9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5"/>
            <p:cNvSpPr/>
            <p:nvPr/>
          </p:nvSpPr>
          <p:spPr>
            <a:xfrm>
              <a:off x="-87760" y="4314554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196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1" y="698"/>
                  </a:lnTo>
                  <a:cubicBezTo>
                    <a:pt x="1" y="800"/>
                    <a:pt x="86" y="885"/>
                    <a:pt x="196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5"/>
            <p:cNvSpPr/>
            <p:nvPr/>
          </p:nvSpPr>
          <p:spPr>
            <a:xfrm>
              <a:off x="-710812" y="4531060"/>
              <a:ext cx="152646" cy="1526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196" y="0"/>
                  </a:moveTo>
                  <a:cubicBezTo>
                    <a:pt x="94" y="0"/>
                    <a:pt x="9" y="85"/>
                    <a:pt x="9" y="187"/>
                  </a:cubicBezTo>
                  <a:lnTo>
                    <a:pt x="0" y="698"/>
                  </a:lnTo>
                  <a:cubicBezTo>
                    <a:pt x="0" y="800"/>
                    <a:pt x="85" y="885"/>
                    <a:pt x="187" y="885"/>
                  </a:cubicBezTo>
                  <a:lnTo>
                    <a:pt x="698" y="893"/>
                  </a:lnTo>
                  <a:cubicBezTo>
                    <a:pt x="800" y="893"/>
                    <a:pt x="885" y="808"/>
                    <a:pt x="885" y="698"/>
                  </a:cubicBezTo>
                  <a:lnTo>
                    <a:pt x="894" y="196"/>
                  </a:lnTo>
                  <a:cubicBezTo>
                    <a:pt x="894" y="85"/>
                    <a:pt x="808" y="0"/>
                    <a:pt x="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5"/>
            <p:cNvSpPr/>
            <p:nvPr/>
          </p:nvSpPr>
          <p:spPr>
            <a:xfrm>
              <a:off x="-405860" y="4532426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205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9" y="698"/>
                  </a:lnTo>
                  <a:lnTo>
                    <a:pt x="1" y="698"/>
                  </a:lnTo>
                  <a:cubicBezTo>
                    <a:pt x="1" y="800"/>
                    <a:pt x="86" y="885"/>
                    <a:pt x="196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9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5"/>
            <p:cNvSpPr/>
            <p:nvPr/>
          </p:nvSpPr>
          <p:spPr>
            <a:xfrm>
              <a:off x="-89126" y="4535329"/>
              <a:ext cx="152646" cy="1526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196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0" y="698"/>
                  </a:lnTo>
                  <a:cubicBezTo>
                    <a:pt x="0" y="800"/>
                    <a:pt x="85" y="885"/>
                    <a:pt x="196" y="885"/>
                  </a:cubicBezTo>
                  <a:lnTo>
                    <a:pt x="698" y="894"/>
                  </a:lnTo>
                  <a:cubicBezTo>
                    <a:pt x="808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8" y="9"/>
                    <a:pt x="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5"/>
            <p:cNvSpPr/>
            <p:nvPr/>
          </p:nvSpPr>
          <p:spPr>
            <a:xfrm>
              <a:off x="-673078" y="4276819"/>
              <a:ext cx="161354" cy="161354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715" y="60"/>
                  </a:moveTo>
                  <a:cubicBezTo>
                    <a:pt x="809" y="60"/>
                    <a:pt x="885" y="136"/>
                    <a:pt x="885" y="239"/>
                  </a:cubicBezTo>
                  <a:lnTo>
                    <a:pt x="885" y="715"/>
                  </a:lnTo>
                  <a:cubicBezTo>
                    <a:pt x="885" y="758"/>
                    <a:pt x="868" y="809"/>
                    <a:pt x="834" y="834"/>
                  </a:cubicBezTo>
                  <a:cubicBezTo>
                    <a:pt x="800" y="868"/>
                    <a:pt x="758" y="885"/>
                    <a:pt x="707" y="885"/>
                  </a:cubicBezTo>
                  <a:lnTo>
                    <a:pt x="230" y="885"/>
                  </a:lnTo>
                  <a:cubicBezTo>
                    <a:pt x="188" y="885"/>
                    <a:pt x="145" y="868"/>
                    <a:pt x="111" y="834"/>
                  </a:cubicBezTo>
                  <a:cubicBezTo>
                    <a:pt x="77" y="800"/>
                    <a:pt x="60" y="758"/>
                    <a:pt x="60" y="706"/>
                  </a:cubicBezTo>
                  <a:lnTo>
                    <a:pt x="60" y="230"/>
                  </a:lnTo>
                  <a:cubicBezTo>
                    <a:pt x="60" y="136"/>
                    <a:pt x="137" y="60"/>
                    <a:pt x="239" y="60"/>
                  </a:cubicBezTo>
                  <a:close/>
                  <a:moveTo>
                    <a:pt x="230" y="0"/>
                  </a:moveTo>
                  <a:cubicBezTo>
                    <a:pt x="103" y="0"/>
                    <a:pt x="1" y="102"/>
                    <a:pt x="1" y="230"/>
                  </a:cubicBezTo>
                  <a:lnTo>
                    <a:pt x="1" y="715"/>
                  </a:lnTo>
                  <a:cubicBezTo>
                    <a:pt x="1" y="775"/>
                    <a:pt x="26" y="834"/>
                    <a:pt x="69" y="877"/>
                  </a:cubicBezTo>
                  <a:cubicBezTo>
                    <a:pt x="111" y="919"/>
                    <a:pt x="171" y="945"/>
                    <a:pt x="230" y="945"/>
                  </a:cubicBezTo>
                  <a:lnTo>
                    <a:pt x="707" y="945"/>
                  </a:lnTo>
                  <a:cubicBezTo>
                    <a:pt x="775" y="945"/>
                    <a:pt x="826" y="919"/>
                    <a:pt x="868" y="877"/>
                  </a:cubicBezTo>
                  <a:cubicBezTo>
                    <a:pt x="919" y="834"/>
                    <a:pt x="945" y="775"/>
                    <a:pt x="945" y="715"/>
                  </a:cubicBezTo>
                  <a:lnTo>
                    <a:pt x="945" y="239"/>
                  </a:lnTo>
                  <a:cubicBezTo>
                    <a:pt x="945" y="111"/>
                    <a:pt x="843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5"/>
            <p:cNvSpPr/>
            <p:nvPr/>
          </p:nvSpPr>
          <p:spPr>
            <a:xfrm>
              <a:off x="-357881" y="4279722"/>
              <a:ext cx="162891" cy="161354"/>
            </a:xfrm>
            <a:custGeom>
              <a:avLst/>
              <a:gdLst/>
              <a:ahLst/>
              <a:cxnLst/>
              <a:rect l="l" t="t" r="r" b="b"/>
              <a:pathLst>
                <a:path w="954" h="945" extrusionOk="0">
                  <a:moveTo>
                    <a:pt x="724" y="60"/>
                  </a:moveTo>
                  <a:cubicBezTo>
                    <a:pt x="766" y="60"/>
                    <a:pt x="809" y="77"/>
                    <a:pt x="843" y="111"/>
                  </a:cubicBezTo>
                  <a:cubicBezTo>
                    <a:pt x="877" y="145"/>
                    <a:pt x="894" y="188"/>
                    <a:pt x="894" y="230"/>
                  </a:cubicBezTo>
                  <a:lnTo>
                    <a:pt x="894" y="715"/>
                  </a:lnTo>
                  <a:cubicBezTo>
                    <a:pt x="894" y="758"/>
                    <a:pt x="877" y="800"/>
                    <a:pt x="843" y="834"/>
                  </a:cubicBezTo>
                  <a:cubicBezTo>
                    <a:pt x="809" y="868"/>
                    <a:pt x="766" y="885"/>
                    <a:pt x="715" y="885"/>
                  </a:cubicBezTo>
                  <a:lnTo>
                    <a:pt x="239" y="885"/>
                  </a:lnTo>
                  <a:cubicBezTo>
                    <a:pt x="145" y="885"/>
                    <a:pt x="69" y="809"/>
                    <a:pt x="69" y="706"/>
                  </a:cubicBezTo>
                  <a:lnTo>
                    <a:pt x="69" y="230"/>
                  </a:lnTo>
                  <a:cubicBezTo>
                    <a:pt x="69" y="137"/>
                    <a:pt x="145" y="60"/>
                    <a:pt x="239" y="60"/>
                  </a:cubicBezTo>
                  <a:close/>
                  <a:moveTo>
                    <a:pt x="239" y="0"/>
                  </a:moveTo>
                  <a:cubicBezTo>
                    <a:pt x="111" y="0"/>
                    <a:pt x="9" y="102"/>
                    <a:pt x="9" y="239"/>
                  </a:cubicBezTo>
                  <a:lnTo>
                    <a:pt x="9" y="715"/>
                  </a:lnTo>
                  <a:cubicBezTo>
                    <a:pt x="1" y="843"/>
                    <a:pt x="111" y="945"/>
                    <a:pt x="239" y="945"/>
                  </a:cubicBezTo>
                  <a:lnTo>
                    <a:pt x="715" y="945"/>
                  </a:lnTo>
                  <a:cubicBezTo>
                    <a:pt x="843" y="945"/>
                    <a:pt x="953" y="843"/>
                    <a:pt x="953" y="715"/>
                  </a:cubicBezTo>
                  <a:lnTo>
                    <a:pt x="953" y="239"/>
                  </a:lnTo>
                  <a:cubicBezTo>
                    <a:pt x="953" y="111"/>
                    <a:pt x="851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5"/>
            <p:cNvSpPr/>
            <p:nvPr/>
          </p:nvSpPr>
          <p:spPr>
            <a:xfrm>
              <a:off x="-41147" y="4281088"/>
              <a:ext cx="161354" cy="161525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715" y="60"/>
                  </a:moveTo>
                  <a:cubicBezTo>
                    <a:pt x="766" y="60"/>
                    <a:pt x="808" y="77"/>
                    <a:pt x="842" y="111"/>
                  </a:cubicBezTo>
                  <a:cubicBezTo>
                    <a:pt x="868" y="146"/>
                    <a:pt x="893" y="188"/>
                    <a:pt x="893" y="239"/>
                  </a:cubicBezTo>
                  <a:lnTo>
                    <a:pt x="893" y="715"/>
                  </a:lnTo>
                  <a:cubicBezTo>
                    <a:pt x="893" y="809"/>
                    <a:pt x="808" y="894"/>
                    <a:pt x="715" y="894"/>
                  </a:cubicBezTo>
                  <a:lnTo>
                    <a:pt x="238" y="894"/>
                  </a:lnTo>
                  <a:cubicBezTo>
                    <a:pt x="136" y="886"/>
                    <a:pt x="60" y="809"/>
                    <a:pt x="60" y="715"/>
                  </a:cubicBezTo>
                  <a:lnTo>
                    <a:pt x="60" y="239"/>
                  </a:lnTo>
                  <a:cubicBezTo>
                    <a:pt x="60" y="188"/>
                    <a:pt x="77" y="146"/>
                    <a:pt x="111" y="111"/>
                  </a:cubicBezTo>
                  <a:cubicBezTo>
                    <a:pt x="145" y="77"/>
                    <a:pt x="187" y="60"/>
                    <a:pt x="238" y="60"/>
                  </a:cubicBezTo>
                  <a:close/>
                  <a:moveTo>
                    <a:pt x="238" y="1"/>
                  </a:moveTo>
                  <a:cubicBezTo>
                    <a:pt x="111" y="1"/>
                    <a:pt x="0" y="103"/>
                    <a:pt x="0" y="239"/>
                  </a:cubicBezTo>
                  <a:lnTo>
                    <a:pt x="0" y="715"/>
                  </a:lnTo>
                  <a:cubicBezTo>
                    <a:pt x="0" y="843"/>
                    <a:pt x="102" y="945"/>
                    <a:pt x="238" y="945"/>
                  </a:cubicBezTo>
                  <a:lnTo>
                    <a:pt x="715" y="945"/>
                  </a:lnTo>
                  <a:cubicBezTo>
                    <a:pt x="774" y="945"/>
                    <a:pt x="834" y="920"/>
                    <a:pt x="876" y="877"/>
                  </a:cubicBezTo>
                  <a:cubicBezTo>
                    <a:pt x="919" y="835"/>
                    <a:pt x="944" y="775"/>
                    <a:pt x="944" y="715"/>
                  </a:cubicBezTo>
                  <a:lnTo>
                    <a:pt x="944" y="239"/>
                  </a:lnTo>
                  <a:cubicBezTo>
                    <a:pt x="944" y="171"/>
                    <a:pt x="919" y="111"/>
                    <a:pt x="876" y="69"/>
                  </a:cubicBezTo>
                  <a:cubicBezTo>
                    <a:pt x="834" y="26"/>
                    <a:pt x="774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5"/>
            <p:cNvSpPr/>
            <p:nvPr/>
          </p:nvSpPr>
          <p:spPr>
            <a:xfrm>
              <a:off x="-674443" y="4497594"/>
              <a:ext cx="161354" cy="161354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715" y="60"/>
                  </a:moveTo>
                  <a:cubicBezTo>
                    <a:pt x="808" y="60"/>
                    <a:pt x="885" y="137"/>
                    <a:pt x="885" y="239"/>
                  </a:cubicBezTo>
                  <a:lnTo>
                    <a:pt x="885" y="715"/>
                  </a:lnTo>
                  <a:cubicBezTo>
                    <a:pt x="885" y="804"/>
                    <a:pt x="815" y="886"/>
                    <a:pt x="720" y="886"/>
                  </a:cubicBezTo>
                  <a:cubicBezTo>
                    <a:pt x="716" y="886"/>
                    <a:pt x="711" y="886"/>
                    <a:pt x="706" y="885"/>
                  </a:cubicBezTo>
                  <a:lnTo>
                    <a:pt x="230" y="885"/>
                  </a:lnTo>
                  <a:cubicBezTo>
                    <a:pt x="136" y="885"/>
                    <a:pt x="51" y="809"/>
                    <a:pt x="60" y="707"/>
                  </a:cubicBezTo>
                  <a:lnTo>
                    <a:pt x="60" y="230"/>
                  </a:lnTo>
                  <a:cubicBezTo>
                    <a:pt x="60" y="137"/>
                    <a:pt x="136" y="60"/>
                    <a:pt x="238" y="60"/>
                  </a:cubicBezTo>
                  <a:close/>
                  <a:moveTo>
                    <a:pt x="230" y="0"/>
                  </a:moveTo>
                  <a:cubicBezTo>
                    <a:pt x="170" y="0"/>
                    <a:pt x="111" y="26"/>
                    <a:pt x="68" y="68"/>
                  </a:cubicBezTo>
                  <a:cubicBezTo>
                    <a:pt x="26" y="111"/>
                    <a:pt x="0" y="171"/>
                    <a:pt x="0" y="239"/>
                  </a:cubicBezTo>
                  <a:lnTo>
                    <a:pt x="0" y="715"/>
                  </a:lnTo>
                  <a:cubicBezTo>
                    <a:pt x="0" y="775"/>
                    <a:pt x="17" y="834"/>
                    <a:pt x="68" y="877"/>
                  </a:cubicBezTo>
                  <a:cubicBezTo>
                    <a:pt x="111" y="919"/>
                    <a:pt x="170" y="945"/>
                    <a:pt x="230" y="945"/>
                  </a:cubicBezTo>
                  <a:lnTo>
                    <a:pt x="706" y="945"/>
                  </a:lnTo>
                  <a:cubicBezTo>
                    <a:pt x="834" y="945"/>
                    <a:pt x="936" y="843"/>
                    <a:pt x="944" y="715"/>
                  </a:cubicBezTo>
                  <a:lnTo>
                    <a:pt x="944" y="239"/>
                  </a:lnTo>
                  <a:cubicBezTo>
                    <a:pt x="944" y="111"/>
                    <a:pt x="842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5"/>
            <p:cNvSpPr/>
            <p:nvPr/>
          </p:nvSpPr>
          <p:spPr>
            <a:xfrm>
              <a:off x="-359247" y="4500326"/>
              <a:ext cx="162720" cy="161525"/>
            </a:xfrm>
            <a:custGeom>
              <a:avLst/>
              <a:gdLst/>
              <a:ahLst/>
              <a:cxnLst/>
              <a:rect l="l" t="t" r="r" b="b"/>
              <a:pathLst>
                <a:path w="953" h="946" extrusionOk="0">
                  <a:moveTo>
                    <a:pt x="723" y="52"/>
                  </a:moveTo>
                  <a:cubicBezTo>
                    <a:pt x="766" y="52"/>
                    <a:pt x="808" y="70"/>
                    <a:pt x="842" y="104"/>
                  </a:cubicBezTo>
                  <a:cubicBezTo>
                    <a:pt x="876" y="138"/>
                    <a:pt x="893" y="180"/>
                    <a:pt x="893" y="231"/>
                  </a:cubicBezTo>
                  <a:lnTo>
                    <a:pt x="893" y="708"/>
                  </a:lnTo>
                  <a:cubicBezTo>
                    <a:pt x="893" y="797"/>
                    <a:pt x="824" y="878"/>
                    <a:pt x="729" y="878"/>
                  </a:cubicBezTo>
                  <a:cubicBezTo>
                    <a:pt x="724" y="878"/>
                    <a:pt x="719" y="878"/>
                    <a:pt x="715" y="878"/>
                  </a:cubicBezTo>
                  <a:lnTo>
                    <a:pt x="238" y="878"/>
                  </a:lnTo>
                  <a:cubicBezTo>
                    <a:pt x="145" y="878"/>
                    <a:pt x="60" y="801"/>
                    <a:pt x="60" y="708"/>
                  </a:cubicBezTo>
                  <a:lnTo>
                    <a:pt x="60" y="231"/>
                  </a:lnTo>
                  <a:cubicBezTo>
                    <a:pt x="68" y="129"/>
                    <a:pt x="145" y="52"/>
                    <a:pt x="238" y="52"/>
                  </a:cubicBezTo>
                  <a:close/>
                  <a:moveTo>
                    <a:pt x="224" y="1"/>
                  </a:moveTo>
                  <a:cubicBezTo>
                    <a:pt x="103" y="1"/>
                    <a:pt x="8" y="108"/>
                    <a:pt x="0" y="231"/>
                  </a:cubicBezTo>
                  <a:lnTo>
                    <a:pt x="0" y="708"/>
                  </a:lnTo>
                  <a:cubicBezTo>
                    <a:pt x="0" y="835"/>
                    <a:pt x="102" y="937"/>
                    <a:pt x="238" y="946"/>
                  </a:cubicBezTo>
                  <a:lnTo>
                    <a:pt x="715" y="946"/>
                  </a:lnTo>
                  <a:cubicBezTo>
                    <a:pt x="842" y="946"/>
                    <a:pt x="944" y="835"/>
                    <a:pt x="944" y="708"/>
                  </a:cubicBezTo>
                  <a:lnTo>
                    <a:pt x="944" y="231"/>
                  </a:lnTo>
                  <a:cubicBezTo>
                    <a:pt x="953" y="172"/>
                    <a:pt x="927" y="112"/>
                    <a:pt x="885" y="70"/>
                  </a:cubicBezTo>
                  <a:cubicBezTo>
                    <a:pt x="834" y="18"/>
                    <a:pt x="774" y="1"/>
                    <a:pt x="715" y="1"/>
                  </a:cubicBezTo>
                  <a:lnTo>
                    <a:pt x="238" y="1"/>
                  </a:lnTo>
                  <a:cubicBezTo>
                    <a:pt x="234" y="1"/>
                    <a:pt x="22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5"/>
            <p:cNvSpPr/>
            <p:nvPr/>
          </p:nvSpPr>
          <p:spPr>
            <a:xfrm>
              <a:off x="-42684" y="4501862"/>
              <a:ext cx="161354" cy="161525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715" y="61"/>
                  </a:moveTo>
                  <a:cubicBezTo>
                    <a:pt x="809" y="61"/>
                    <a:pt x="894" y="137"/>
                    <a:pt x="894" y="239"/>
                  </a:cubicBezTo>
                  <a:lnTo>
                    <a:pt x="894" y="716"/>
                  </a:lnTo>
                  <a:cubicBezTo>
                    <a:pt x="885" y="758"/>
                    <a:pt x="868" y="809"/>
                    <a:pt x="834" y="835"/>
                  </a:cubicBezTo>
                  <a:cubicBezTo>
                    <a:pt x="800" y="869"/>
                    <a:pt x="758" y="886"/>
                    <a:pt x="715" y="886"/>
                  </a:cubicBezTo>
                  <a:lnTo>
                    <a:pt x="230" y="886"/>
                  </a:lnTo>
                  <a:cubicBezTo>
                    <a:pt x="188" y="886"/>
                    <a:pt x="145" y="869"/>
                    <a:pt x="111" y="835"/>
                  </a:cubicBezTo>
                  <a:cubicBezTo>
                    <a:pt x="77" y="801"/>
                    <a:pt x="60" y="758"/>
                    <a:pt x="60" y="716"/>
                  </a:cubicBezTo>
                  <a:lnTo>
                    <a:pt x="60" y="239"/>
                  </a:lnTo>
                  <a:cubicBezTo>
                    <a:pt x="60" y="137"/>
                    <a:pt x="137" y="61"/>
                    <a:pt x="239" y="61"/>
                  </a:cubicBezTo>
                  <a:close/>
                  <a:moveTo>
                    <a:pt x="239" y="1"/>
                  </a:moveTo>
                  <a:cubicBezTo>
                    <a:pt x="103" y="1"/>
                    <a:pt x="1" y="103"/>
                    <a:pt x="1" y="231"/>
                  </a:cubicBezTo>
                  <a:lnTo>
                    <a:pt x="1" y="707"/>
                  </a:lnTo>
                  <a:cubicBezTo>
                    <a:pt x="1" y="775"/>
                    <a:pt x="26" y="835"/>
                    <a:pt x="69" y="877"/>
                  </a:cubicBezTo>
                  <a:cubicBezTo>
                    <a:pt x="111" y="920"/>
                    <a:pt x="171" y="945"/>
                    <a:pt x="230" y="945"/>
                  </a:cubicBezTo>
                  <a:lnTo>
                    <a:pt x="715" y="945"/>
                  </a:lnTo>
                  <a:cubicBezTo>
                    <a:pt x="775" y="945"/>
                    <a:pt x="834" y="920"/>
                    <a:pt x="877" y="877"/>
                  </a:cubicBezTo>
                  <a:cubicBezTo>
                    <a:pt x="919" y="835"/>
                    <a:pt x="945" y="775"/>
                    <a:pt x="945" y="716"/>
                  </a:cubicBezTo>
                  <a:lnTo>
                    <a:pt x="945" y="239"/>
                  </a:lnTo>
                  <a:cubicBezTo>
                    <a:pt x="945" y="103"/>
                    <a:pt x="843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55"/>
          <p:cNvGrpSpPr/>
          <p:nvPr/>
        </p:nvGrpSpPr>
        <p:grpSpPr>
          <a:xfrm>
            <a:off x="7977834" y="4388824"/>
            <a:ext cx="902145" cy="439342"/>
            <a:chOff x="5455619" y="253622"/>
            <a:chExt cx="860908" cy="419260"/>
          </a:xfrm>
        </p:grpSpPr>
        <p:sp>
          <p:nvSpPr>
            <p:cNvPr id="2155" name="Google Shape;2155;p55"/>
            <p:cNvSpPr/>
            <p:nvPr/>
          </p:nvSpPr>
          <p:spPr>
            <a:xfrm>
              <a:off x="5455619" y="253622"/>
              <a:ext cx="860908" cy="386804"/>
            </a:xfrm>
            <a:custGeom>
              <a:avLst/>
              <a:gdLst/>
              <a:ahLst/>
              <a:cxnLst/>
              <a:rect l="l" t="t" r="r" b="b"/>
              <a:pathLst>
                <a:path w="3846" h="1728" extrusionOk="0">
                  <a:moveTo>
                    <a:pt x="1932" y="1"/>
                  </a:moveTo>
                  <a:cubicBezTo>
                    <a:pt x="868" y="1"/>
                    <a:pt x="0" y="384"/>
                    <a:pt x="0" y="869"/>
                  </a:cubicBezTo>
                  <a:cubicBezTo>
                    <a:pt x="0" y="1345"/>
                    <a:pt x="860" y="1728"/>
                    <a:pt x="1923" y="1728"/>
                  </a:cubicBezTo>
                  <a:cubicBezTo>
                    <a:pt x="2986" y="1728"/>
                    <a:pt x="3846" y="1345"/>
                    <a:pt x="3846" y="869"/>
                  </a:cubicBezTo>
                  <a:cubicBezTo>
                    <a:pt x="3846" y="384"/>
                    <a:pt x="2995" y="1"/>
                    <a:pt x="1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5"/>
            <p:cNvSpPr/>
            <p:nvPr/>
          </p:nvSpPr>
          <p:spPr>
            <a:xfrm>
              <a:off x="5634694" y="408075"/>
              <a:ext cx="110579" cy="96477"/>
            </a:xfrm>
            <a:custGeom>
              <a:avLst/>
              <a:gdLst/>
              <a:ahLst/>
              <a:cxnLst/>
              <a:rect l="l" t="t" r="r" b="b"/>
              <a:pathLst>
                <a:path w="494" h="431" extrusionOk="0">
                  <a:moveTo>
                    <a:pt x="281" y="0"/>
                  </a:moveTo>
                  <a:cubicBezTo>
                    <a:pt x="94" y="0"/>
                    <a:pt x="0" y="230"/>
                    <a:pt x="128" y="366"/>
                  </a:cubicBezTo>
                  <a:cubicBezTo>
                    <a:pt x="172" y="410"/>
                    <a:pt x="226" y="430"/>
                    <a:pt x="279" y="430"/>
                  </a:cubicBezTo>
                  <a:cubicBezTo>
                    <a:pt x="389" y="430"/>
                    <a:pt x="494" y="345"/>
                    <a:pt x="494" y="213"/>
                  </a:cubicBezTo>
                  <a:cubicBezTo>
                    <a:pt x="494" y="94"/>
                    <a:pt x="400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5"/>
            <p:cNvSpPr/>
            <p:nvPr/>
          </p:nvSpPr>
          <p:spPr>
            <a:xfrm>
              <a:off x="5891667" y="408075"/>
              <a:ext cx="110803" cy="96477"/>
            </a:xfrm>
            <a:custGeom>
              <a:avLst/>
              <a:gdLst/>
              <a:ahLst/>
              <a:cxnLst/>
              <a:rect l="l" t="t" r="r" b="b"/>
              <a:pathLst>
                <a:path w="495" h="431" extrusionOk="0">
                  <a:moveTo>
                    <a:pt x="281" y="0"/>
                  </a:moveTo>
                  <a:cubicBezTo>
                    <a:pt x="94" y="0"/>
                    <a:pt x="1" y="230"/>
                    <a:pt x="137" y="366"/>
                  </a:cubicBezTo>
                  <a:cubicBezTo>
                    <a:pt x="178" y="410"/>
                    <a:pt x="231" y="430"/>
                    <a:pt x="282" y="430"/>
                  </a:cubicBezTo>
                  <a:cubicBezTo>
                    <a:pt x="390" y="430"/>
                    <a:pt x="494" y="345"/>
                    <a:pt x="494" y="213"/>
                  </a:cubicBezTo>
                  <a:cubicBezTo>
                    <a:pt x="494" y="94"/>
                    <a:pt x="400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5"/>
            <p:cNvSpPr/>
            <p:nvPr/>
          </p:nvSpPr>
          <p:spPr>
            <a:xfrm>
              <a:off x="6165875" y="408075"/>
              <a:ext cx="95358" cy="95358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0"/>
                  </a:moveTo>
                  <a:cubicBezTo>
                    <a:pt x="103" y="0"/>
                    <a:pt x="1" y="94"/>
                    <a:pt x="1" y="213"/>
                  </a:cubicBezTo>
                  <a:cubicBezTo>
                    <a:pt x="1" y="332"/>
                    <a:pt x="103" y="425"/>
                    <a:pt x="213" y="425"/>
                  </a:cubicBezTo>
                  <a:cubicBezTo>
                    <a:pt x="332" y="425"/>
                    <a:pt x="426" y="332"/>
                    <a:pt x="426" y="213"/>
                  </a:cubicBezTo>
                  <a:cubicBezTo>
                    <a:pt x="426" y="94"/>
                    <a:pt x="332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5"/>
            <p:cNvSpPr/>
            <p:nvPr/>
          </p:nvSpPr>
          <p:spPr>
            <a:xfrm>
              <a:off x="5634694" y="575510"/>
              <a:ext cx="110579" cy="96701"/>
            </a:xfrm>
            <a:custGeom>
              <a:avLst/>
              <a:gdLst/>
              <a:ahLst/>
              <a:cxnLst/>
              <a:rect l="l" t="t" r="r" b="b"/>
              <a:pathLst>
                <a:path w="494" h="432" extrusionOk="0">
                  <a:moveTo>
                    <a:pt x="281" y="1"/>
                  </a:moveTo>
                  <a:cubicBezTo>
                    <a:pt x="94" y="1"/>
                    <a:pt x="0" y="230"/>
                    <a:pt x="128" y="366"/>
                  </a:cubicBezTo>
                  <a:cubicBezTo>
                    <a:pt x="172" y="411"/>
                    <a:pt x="227" y="431"/>
                    <a:pt x="281" y="431"/>
                  </a:cubicBezTo>
                  <a:cubicBezTo>
                    <a:pt x="390" y="431"/>
                    <a:pt x="494" y="348"/>
                    <a:pt x="494" y="222"/>
                  </a:cubicBezTo>
                  <a:cubicBezTo>
                    <a:pt x="494" y="103"/>
                    <a:pt x="400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5"/>
            <p:cNvSpPr/>
            <p:nvPr/>
          </p:nvSpPr>
          <p:spPr>
            <a:xfrm>
              <a:off x="5891667" y="575510"/>
              <a:ext cx="110803" cy="96701"/>
            </a:xfrm>
            <a:custGeom>
              <a:avLst/>
              <a:gdLst/>
              <a:ahLst/>
              <a:cxnLst/>
              <a:rect l="l" t="t" r="r" b="b"/>
              <a:pathLst>
                <a:path w="495" h="432" extrusionOk="0">
                  <a:moveTo>
                    <a:pt x="281" y="1"/>
                  </a:moveTo>
                  <a:cubicBezTo>
                    <a:pt x="94" y="1"/>
                    <a:pt x="1" y="230"/>
                    <a:pt x="137" y="366"/>
                  </a:cubicBezTo>
                  <a:cubicBezTo>
                    <a:pt x="179" y="411"/>
                    <a:pt x="231" y="431"/>
                    <a:pt x="284" y="431"/>
                  </a:cubicBezTo>
                  <a:cubicBezTo>
                    <a:pt x="390" y="431"/>
                    <a:pt x="494" y="348"/>
                    <a:pt x="494" y="222"/>
                  </a:cubicBezTo>
                  <a:cubicBezTo>
                    <a:pt x="494" y="103"/>
                    <a:pt x="400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5"/>
            <p:cNvSpPr/>
            <p:nvPr/>
          </p:nvSpPr>
          <p:spPr>
            <a:xfrm>
              <a:off x="6165875" y="577524"/>
              <a:ext cx="95358" cy="95358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0"/>
                  </a:moveTo>
                  <a:cubicBezTo>
                    <a:pt x="103" y="0"/>
                    <a:pt x="1" y="94"/>
                    <a:pt x="1" y="213"/>
                  </a:cubicBezTo>
                  <a:cubicBezTo>
                    <a:pt x="1" y="323"/>
                    <a:pt x="103" y="426"/>
                    <a:pt x="213" y="426"/>
                  </a:cubicBezTo>
                  <a:cubicBezTo>
                    <a:pt x="332" y="426"/>
                    <a:pt x="426" y="323"/>
                    <a:pt x="426" y="213"/>
                  </a:cubicBezTo>
                  <a:cubicBezTo>
                    <a:pt x="426" y="94"/>
                    <a:pt x="332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6469AF1-8722-9780-2F75-E6D4BDB17881}"/>
              </a:ext>
            </a:extLst>
          </p:cNvPr>
          <p:cNvSpPr txBox="1"/>
          <p:nvPr/>
        </p:nvSpPr>
        <p:spPr>
          <a:xfrm>
            <a:off x="4984075" y="1272151"/>
            <a:ext cx="174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KW" dirty="0"/>
              <a:t>oth Sunni &amp; Shi’i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28F46-D069-F63B-3244-731FF1AB4247}"/>
              </a:ext>
            </a:extLst>
          </p:cNvPr>
          <p:cNvSpPr txBox="1"/>
          <p:nvPr/>
        </p:nvSpPr>
        <p:spPr>
          <a:xfrm>
            <a:off x="4984075" y="4190798"/>
            <a:ext cx="174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Sunni (Hanbali)</a:t>
            </a:r>
            <a:endParaRPr lang="en-KW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D11BC-5C8A-AB73-0D7D-B4A5A42FC280}"/>
              </a:ext>
            </a:extLst>
          </p:cNvPr>
          <p:cNvSpPr txBox="1"/>
          <p:nvPr/>
        </p:nvSpPr>
        <p:spPr>
          <a:xfrm>
            <a:off x="4984074" y="2274594"/>
            <a:ext cx="174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W" dirty="0"/>
              <a:t>Sunni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97269-A85F-A8B5-E346-AFCC67A92E5F}"/>
              </a:ext>
            </a:extLst>
          </p:cNvPr>
          <p:cNvSpPr txBox="1"/>
          <p:nvPr/>
        </p:nvSpPr>
        <p:spPr>
          <a:xfrm>
            <a:off x="4984074" y="3188355"/>
            <a:ext cx="174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W" dirty="0"/>
              <a:t>Sunni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p57"/>
          <p:cNvSpPr txBox="1"/>
          <p:nvPr/>
        </p:nvSpPr>
        <p:spPr>
          <a:xfrm>
            <a:off x="6251400" y="1493150"/>
            <a:ext cx="217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Sunni </a:t>
            </a:r>
            <a:endParaRPr sz="2100" dirty="0">
              <a:solidFill>
                <a:schemeClr val="accen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55" name="Google Shape;2255;p57"/>
          <p:cNvSpPr txBox="1"/>
          <p:nvPr/>
        </p:nvSpPr>
        <p:spPr>
          <a:xfrm>
            <a:off x="6251258" y="3650352"/>
            <a:ext cx="1178395" cy="47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91919"/>
                </a:solidFill>
                <a:latin typeface="Hind Siliguri"/>
                <a:ea typeface="Hind Siliguri"/>
                <a:cs typeface="Hind Siliguri"/>
                <a:sym typeface="Hind Siliguri"/>
              </a:rPr>
              <a:t>- Hanafi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91919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2256" name="Google Shape;2256;p57"/>
          <p:cNvSpPr txBox="1"/>
          <p:nvPr/>
        </p:nvSpPr>
        <p:spPr>
          <a:xfrm>
            <a:off x="6311273" y="1097338"/>
            <a:ext cx="217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accent2"/>
                </a:solidFill>
                <a:latin typeface="Libre Baskerville"/>
                <a:sym typeface="Libre Baskerville"/>
              </a:rPr>
              <a:t>40</a:t>
            </a:r>
            <a:r>
              <a:rPr lang="en" sz="2100" dirty="0">
                <a:solidFill>
                  <a:schemeClr val="accent2"/>
                </a:solidFill>
                <a:latin typeface="Libre Baskerville"/>
                <a:sym typeface="Libre Baskerville"/>
              </a:rPr>
              <a:t>%</a:t>
            </a:r>
            <a:endParaRPr sz="2100" dirty="0">
              <a:solidFill>
                <a:schemeClr val="accent2"/>
              </a:solidFill>
              <a:latin typeface="Libre Baskerville"/>
              <a:sym typeface="Libre Baskerville"/>
            </a:endParaRPr>
          </a:p>
        </p:txBody>
      </p:sp>
      <p:sp>
        <p:nvSpPr>
          <p:cNvPr id="2257" name="Google Shape;2257;p57"/>
          <p:cNvSpPr txBox="1"/>
          <p:nvPr/>
        </p:nvSpPr>
        <p:spPr>
          <a:xfrm>
            <a:off x="6251400" y="3175725"/>
            <a:ext cx="217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Sunni</a:t>
            </a:r>
            <a:endParaRPr sz="2100" dirty="0">
              <a:solidFill>
                <a:schemeClr val="accen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59" name="Google Shape;2259;p57"/>
          <p:cNvSpPr txBox="1"/>
          <p:nvPr/>
        </p:nvSpPr>
        <p:spPr>
          <a:xfrm>
            <a:off x="6251400" y="2711572"/>
            <a:ext cx="217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100" dirty="0">
                <a:solidFill>
                  <a:schemeClr val="accent2"/>
                </a:solidFill>
                <a:latin typeface="Libre Baskerville"/>
                <a:sym typeface="Libre Baskerville"/>
              </a:rPr>
              <a:t>60</a:t>
            </a:r>
            <a:r>
              <a:rPr lang="en" sz="2100" dirty="0">
                <a:solidFill>
                  <a:schemeClr val="accent2"/>
                </a:solidFill>
                <a:latin typeface="Libre Baskerville"/>
                <a:sym typeface="Libre Baskerville"/>
              </a:rPr>
              <a:t>%</a:t>
            </a:r>
            <a:endParaRPr sz="2100" dirty="0">
              <a:solidFill>
                <a:schemeClr val="accent2"/>
              </a:solidFill>
              <a:latin typeface="Libre Baskerville"/>
              <a:sym typeface="Libre Baskerville"/>
            </a:endParaRPr>
          </a:p>
        </p:txBody>
      </p:sp>
      <p:sp>
        <p:nvSpPr>
          <p:cNvPr id="2260" name="Google Shape;2260;p57"/>
          <p:cNvSpPr txBox="1"/>
          <p:nvPr/>
        </p:nvSpPr>
        <p:spPr>
          <a:xfrm>
            <a:off x="478473" y="2447722"/>
            <a:ext cx="217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3"/>
                </a:solidFill>
                <a:latin typeface="Libre Baskerville"/>
                <a:sym typeface="Libre Baskerville"/>
              </a:rPr>
              <a:t>Imamiyya</a:t>
            </a:r>
            <a:endParaRPr sz="2100" dirty="0">
              <a:solidFill>
                <a:schemeClr val="accent3"/>
              </a:solidFill>
              <a:latin typeface="Libre Baskerville"/>
              <a:sym typeface="Libre Baskerville"/>
            </a:endParaRPr>
          </a:p>
        </p:txBody>
      </p:sp>
      <p:sp>
        <p:nvSpPr>
          <p:cNvPr id="2261" name="Google Shape;2261;p57"/>
          <p:cNvSpPr txBox="1"/>
          <p:nvPr/>
        </p:nvSpPr>
        <p:spPr>
          <a:xfrm>
            <a:off x="6311273" y="1931698"/>
            <a:ext cx="1267954" cy="82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91919"/>
                </a:solidFill>
                <a:latin typeface="Hind Siliguri"/>
                <a:ea typeface="Hind Siliguri"/>
                <a:cs typeface="Hind Siliguri"/>
                <a:sym typeface="Hind Siliguri"/>
              </a:rPr>
              <a:t>- Maliki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91919"/>
                </a:solidFill>
                <a:latin typeface="Hind Siliguri"/>
                <a:ea typeface="Hind Siliguri"/>
                <a:cs typeface="Hind Siliguri"/>
                <a:sym typeface="Hind Siliguri"/>
              </a:rPr>
              <a:t>- Shafi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91919"/>
                </a:solidFill>
                <a:latin typeface="Hind Siliguri"/>
                <a:ea typeface="Hind Siliguri"/>
                <a:cs typeface="Hind Siliguri"/>
                <a:sym typeface="Hind Siliguri"/>
              </a:rPr>
              <a:t>-Hanbali</a:t>
            </a:r>
          </a:p>
        </p:txBody>
      </p:sp>
      <p:sp>
        <p:nvSpPr>
          <p:cNvPr id="2262" name="Google Shape;2262;p57"/>
          <p:cNvSpPr txBox="1"/>
          <p:nvPr/>
        </p:nvSpPr>
        <p:spPr>
          <a:xfrm>
            <a:off x="18830" y="2070188"/>
            <a:ext cx="217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85%</a:t>
            </a:r>
            <a:endParaRPr sz="2100" dirty="0">
              <a:solidFill>
                <a:schemeClr val="accent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2267" name="Google Shape;2267;p57"/>
          <p:cNvGrpSpPr/>
          <p:nvPr/>
        </p:nvGrpSpPr>
        <p:grpSpPr>
          <a:xfrm rot="-3330915">
            <a:off x="8043495" y="-96147"/>
            <a:ext cx="852681" cy="1937824"/>
            <a:chOff x="565343" y="1395820"/>
            <a:chExt cx="754693" cy="1715134"/>
          </a:xfrm>
        </p:grpSpPr>
        <p:sp>
          <p:nvSpPr>
            <p:cNvPr id="2268" name="Google Shape;2268;p57"/>
            <p:cNvSpPr/>
            <p:nvPr/>
          </p:nvSpPr>
          <p:spPr>
            <a:xfrm>
              <a:off x="565343" y="1395820"/>
              <a:ext cx="754693" cy="1715134"/>
            </a:xfrm>
            <a:custGeom>
              <a:avLst/>
              <a:gdLst/>
              <a:ahLst/>
              <a:cxnLst/>
              <a:rect l="l" t="t" r="r" b="b"/>
              <a:pathLst>
                <a:path w="4420" h="10045" extrusionOk="0">
                  <a:moveTo>
                    <a:pt x="2499" y="1"/>
                  </a:moveTo>
                  <a:cubicBezTo>
                    <a:pt x="2269" y="1"/>
                    <a:pt x="2035" y="54"/>
                    <a:pt x="1816" y="166"/>
                  </a:cubicBezTo>
                  <a:cubicBezTo>
                    <a:pt x="1067" y="549"/>
                    <a:pt x="778" y="1476"/>
                    <a:pt x="1169" y="2216"/>
                  </a:cubicBezTo>
                  <a:lnTo>
                    <a:pt x="1220" y="2310"/>
                  </a:lnTo>
                  <a:lnTo>
                    <a:pt x="1425" y="2718"/>
                  </a:lnTo>
                  <a:lnTo>
                    <a:pt x="1527" y="2922"/>
                  </a:lnTo>
                  <a:cubicBezTo>
                    <a:pt x="1569" y="2982"/>
                    <a:pt x="1603" y="3050"/>
                    <a:pt x="1620" y="3126"/>
                  </a:cubicBezTo>
                  <a:cubicBezTo>
                    <a:pt x="1714" y="3407"/>
                    <a:pt x="1859" y="3688"/>
                    <a:pt x="1910" y="3977"/>
                  </a:cubicBezTo>
                  <a:cubicBezTo>
                    <a:pt x="2063" y="4555"/>
                    <a:pt x="2105" y="5159"/>
                    <a:pt x="2037" y="5755"/>
                  </a:cubicBezTo>
                  <a:cubicBezTo>
                    <a:pt x="1978" y="6384"/>
                    <a:pt x="1799" y="6997"/>
                    <a:pt x="1510" y="7567"/>
                  </a:cubicBezTo>
                  <a:lnTo>
                    <a:pt x="1272" y="7992"/>
                  </a:lnTo>
                  <a:cubicBezTo>
                    <a:pt x="1186" y="8128"/>
                    <a:pt x="1093" y="8264"/>
                    <a:pt x="999" y="8400"/>
                  </a:cubicBezTo>
                  <a:cubicBezTo>
                    <a:pt x="906" y="8537"/>
                    <a:pt x="795" y="8673"/>
                    <a:pt x="693" y="8800"/>
                  </a:cubicBezTo>
                  <a:cubicBezTo>
                    <a:pt x="599" y="8928"/>
                    <a:pt x="472" y="9056"/>
                    <a:pt x="378" y="9158"/>
                  </a:cubicBezTo>
                  <a:lnTo>
                    <a:pt x="336" y="9192"/>
                  </a:lnTo>
                  <a:cubicBezTo>
                    <a:pt x="1" y="9541"/>
                    <a:pt x="296" y="10045"/>
                    <a:pt x="690" y="10045"/>
                  </a:cubicBezTo>
                  <a:cubicBezTo>
                    <a:pt x="776" y="10045"/>
                    <a:pt x="867" y="10021"/>
                    <a:pt x="957" y="9966"/>
                  </a:cubicBezTo>
                  <a:cubicBezTo>
                    <a:pt x="1144" y="9847"/>
                    <a:pt x="1306" y="9736"/>
                    <a:pt x="1459" y="9625"/>
                  </a:cubicBezTo>
                  <a:cubicBezTo>
                    <a:pt x="1620" y="9506"/>
                    <a:pt x="1773" y="9370"/>
                    <a:pt x="1918" y="9243"/>
                  </a:cubicBezTo>
                  <a:cubicBezTo>
                    <a:pt x="2071" y="9115"/>
                    <a:pt x="2224" y="8979"/>
                    <a:pt x="2352" y="8834"/>
                  </a:cubicBezTo>
                  <a:cubicBezTo>
                    <a:pt x="2488" y="8690"/>
                    <a:pt x="2624" y="8537"/>
                    <a:pt x="2752" y="8383"/>
                  </a:cubicBezTo>
                  <a:cubicBezTo>
                    <a:pt x="3841" y="7073"/>
                    <a:pt x="4419" y="5406"/>
                    <a:pt x="4377" y="3705"/>
                  </a:cubicBezTo>
                  <a:cubicBezTo>
                    <a:pt x="4402" y="3271"/>
                    <a:pt x="4317" y="2854"/>
                    <a:pt x="4266" y="2420"/>
                  </a:cubicBezTo>
                  <a:cubicBezTo>
                    <a:pt x="4257" y="2310"/>
                    <a:pt x="4232" y="2207"/>
                    <a:pt x="4206" y="2097"/>
                  </a:cubicBezTo>
                  <a:lnTo>
                    <a:pt x="4130" y="1791"/>
                  </a:lnTo>
                  <a:lnTo>
                    <a:pt x="3977" y="1170"/>
                  </a:lnTo>
                  <a:cubicBezTo>
                    <a:pt x="3951" y="1059"/>
                    <a:pt x="3909" y="948"/>
                    <a:pt x="3858" y="846"/>
                  </a:cubicBezTo>
                  <a:cubicBezTo>
                    <a:pt x="3593" y="311"/>
                    <a:pt x="3056" y="1"/>
                    <a:pt x="2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674962" y="1461045"/>
              <a:ext cx="537505" cy="1571025"/>
            </a:xfrm>
            <a:custGeom>
              <a:avLst/>
              <a:gdLst/>
              <a:ahLst/>
              <a:cxnLst/>
              <a:rect l="l" t="t" r="r" b="b"/>
              <a:pathLst>
                <a:path w="3148" h="9201" extrusionOk="0">
                  <a:moveTo>
                    <a:pt x="1538" y="1"/>
                  </a:moveTo>
                  <a:cubicBezTo>
                    <a:pt x="1526" y="1"/>
                    <a:pt x="1517" y="14"/>
                    <a:pt x="1523" y="30"/>
                  </a:cubicBezTo>
                  <a:cubicBezTo>
                    <a:pt x="3148" y="3178"/>
                    <a:pt x="2646" y="5500"/>
                    <a:pt x="1948" y="6887"/>
                  </a:cubicBezTo>
                  <a:cubicBezTo>
                    <a:pt x="1489" y="7789"/>
                    <a:pt x="825" y="8571"/>
                    <a:pt x="9" y="9167"/>
                  </a:cubicBezTo>
                  <a:cubicBezTo>
                    <a:pt x="0" y="9175"/>
                    <a:pt x="0" y="9184"/>
                    <a:pt x="9" y="9192"/>
                  </a:cubicBezTo>
                  <a:cubicBezTo>
                    <a:pt x="17" y="9192"/>
                    <a:pt x="17" y="9201"/>
                    <a:pt x="26" y="9201"/>
                  </a:cubicBezTo>
                  <a:cubicBezTo>
                    <a:pt x="26" y="9201"/>
                    <a:pt x="26" y="9201"/>
                    <a:pt x="34" y="9192"/>
                  </a:cubicBezTo>
                  <a:cubicBezTo>
                    <a:pt x="851" y="8597"/>
                    <a:pt x="1523" y="7814"/>
                    <a:pt x="1982" y="6904"/>
                  </a:cubicBezTo>
                  <a:cubicBezTo>
                    <a:pt x="2433" y="6011"/>
                    <a:pt x="2663" y="5033"/>
                    <a:pt x="2646" y="4037"/>
                  </a:cubicBezTo>
                  <a:cubicBezTo>
                    <a:pt x="2646" y="2761"/>
                    <a:pt x="2271" y="1409"/>
                    <a:pt x="1557" y="13"/>
                  </a:cubicBezTo>
                  <a:cubicBezTo>
                    <a:pt x="1551" y="5"/>
                    <a:pt x="1544" y="1"/>
                    <a:pt x="1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793972" y="1775559"/>
              <a:ext cx="329879" cy="284803"/>
            </a:xfrm>
            <a:custGeom>
              <a:avLst/>
              <a:gdLst/>
              <a:ahLst/>
              <a:cxnLst/>
              <a:rect l="l" t="t" r="r" b="b"/>
              <a:pathLst>
                <a:path w="1932" h="1668" extrusionOk="0">
                  <a:moveTo>
                    <a:pt x="26" y="0"/>
                  </a:moveTo>
                  <a:cubicBezTo>
                    <a:pt x="18" y="0"/>
                    <a:pt x="9" y="0"/>
                    <a:pt x="9" y="9"/>
                  </a:cubicBezTo>
                  <a:cubicBezTo>
                    <a:pt x="1" y="17"/>
                    <a:pt x="9" y="34"/>
                    <a:pt x="18" y="34"/>
                  </a:cubicBezTo>
                  <a:cubicBezTo>
                    <a:pt x="35" y="43"/>
                    <a:pt x="1617" y="587"/>
                    <a:pt x="1898" y="1651"/>
                  </a:cubicBezTo>
                  <a:cubicBezTo>
                    <a:pt x="1898" y="1659"/>
                    <a:pt x="1906" y="1668"/>
                    <a:pt x="1915" y="1668"/>
                  </a:cubicBezTo>
                  <a:lnTo>
                    <a:pt x="1923" y="1668"/>
                  </a:lnTo>
                  <a:cubicBezTo>
                    <a:pt x="1932" y="1668"/>
                    <a:pt x="1932" y="1651"/>
                    <a:pt x="1932" y="1642"/>
                  </a:cubicBezTo>
                  <a:cubicBezTo>
                    <a:pt x="1642" y="562"/>
                    <a:pt x="43" y="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1074336" y="1485120"/>
              <a:ext cx="90153" cy="334148"/>
            </a:xfrm>
            <a:custGeom>
              <a:avLst/>
              <a:gdLst/>
              <a:ahLst/>
              <a:cxnLst/>
              <a:rect l="l" t="t" r="r" b="b"/>
              <a:pathLst>
                <a:path w="528" h="1957" extrusionOk="0">
                  <a:moveTo>
                    <a:pt x="434" y="0"/>
                  </a:moveTo>
                  <a:cubicBezTo>
                    <a:pt x="426" y="0"/>
                    <a:pt x="417" y="9"/>
                    <a:pt x="417" y="17"/>
                  </a:cubicBezTo>
                  <a:cubicBezTo>
                    <a:pt x="494" y="995"/>
                    <a:pt x="9" y="1931"/>
                    <a:pt x="9" y="1940"/>
                  </a:cubicBezTo>
                  <a:cubicBezTo>
                    <a:pt x="0" y="1948"/>
                    <a:pt x="0" y="1957"/>
                    <a:pt x="9" y="1957"/>
                  </a:cubicBezTo>
                  <a:lnTo>
                    <a:pt x="34" y="1957"/>
                  </a:lnTo>
                  <a:cubicBezTo>
                    <a:pt x="43" y="1948"/>
                    <a:pt x="528" y="1004"/>
                    <a:pt x="451" y="17"/>
                  </a:cubicBezTo>
                  <a:cubicBezTo>
                    <a:pt x="451" y="9"/>
                    <a:pt x="443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1097558" y="2154615"/>
              <a:ext cx="205065" cy="232555"/>
            </a:xfrm>
            <a:custGeom>
              <a:avLst/>
              <a:gdLst/>
              <a:ahLst/>
              <a:cxnLst/>
              <a:rect l="l" t="t" r="r" b="b"/>
              <a:pathLst>
                <a:path w="1201" h="1362" extrusionOk="0">
                  <a:moveTo>
                    <a:pt x="1183" y="1"/>
                  </a:moveTo>
                  <a:cubicBezTo>
                    <a:pt x="1175" y="1"/>
                    <a:pt x="1166" y="1"/>
                    <a:pt x="1166" y="9"/>
                  </a:cubicBezTo>
                  <a:cubicBezTo>
                    <a:pt x="877" y="920"/>
                    <a:pt x="18" y="1328"/>
                    <a:pt x="9" y="1328"/>
                  </a:cubicBezTo>
                  <a:cubicBezTo>
                    <a:pt x="9" y="1328"/>
                    <a:pt x="1" y="1345"/>
                    <a:pt x="1" y="1353"/>
                  </a:cubicBezTo>
                  <a:cubicBezTo>
                    <a:pt x="9" y="1353"/>
                    <a:pt x="18" y="1362"/>
                    <a:pt x="18" y="1362"/>
                  </a:cubicBezTo>
                  <a:lnTo>
                    <a:pt x="26" y="1362"/>
                  </a:lnTo>
                  <a:cubicBezTo>
                    <a:pt x="35" y="1353"/>
                    <a:pt x="911" y="945"/>
                    <a:pt x="1200" y="26"/>
                  </a:cubicBezTo>
                  <a:cubicBezTo>
                    <a:pt x="1200" y="9"/>
                    <a:pt x="1200" y="1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929032" y="2376927"/>
              <a:ext cx="122253" cy="184575"/>
            </a:xfrm>
            <a:custGeom>
              <a:avLst/>
              <a:gdLst/>
              <a:ahLst/>
              <a:cxnLst/>
              <a:rect l="l" t="t" r="r" b="b"/>
              <a:pathLst>
                <a:path w="716" h="1081" extrusionOk="0">
                  <a:moveTo>
                    <a:pt x="52" y="0"/>
                  </a:moveTo>
                  <a:cubicBezTo>
                    <a:pt x="43" y="0"/>
                    <a:pt x="35" y="9"/>
                    <a:pt x="35" y="17"/>
                  </a:cubicBezTo>
                  <a:cubicBezTo>
                    <a:pt x="1" y="468"/>
                    <a:pt x="264" y="902"/>
                    <a:pt x="690" y="1081"/>
                  </a:cubicBezTo>
                  <a:lnTo>
                    <a:pt x="698" y="1081"/>
                  </a:lnTo>
                  <a:cubicBezTo>
                    <a:pt x="698" y="1081"/>
                    <a:pt x="707" y="1072"/>
                    <a:pt x="707" y="1064"/>
                  </a:cubicBezTo>
                  <a:cubicBezTo>
                    <a:pt x="715" y="1055"/>
                    <a:pt x="707" y="1047"/>
                    <a:pt x="698" y="1047"/>
                  </a:cubicBezTo>
                  <a:cubicBezTo>
                    <a:pt x="290" y="868"/>
                    <a:pt x="35" y="460"/>
                    <a:pt x="69" y="17"/>
                  </a:cubicBezTo>
                  <a:cubicBezTo>
                    <a:pt x="69" y="9"/>
                    <a:pt x="60" y="0"/>
                    <a:pt x="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4" name="Google Shape;2274;p57"/>
          <p:cNvGrpSpPr/>
          <p:nvPr/>
        </p:nvGrpSpPr>
        <p:grpSpPr>
          <a:xfrm rot="-5017860" flipH="1">
            <a:off x="8324504" y="4365135"/>
            <a:ext cx="774346" cy="708551"/>
            <a:chOff x="1889088" y="242329"/>
            <a:chExt cx="927636" cy="848917"/>
          </a:xfrm>
        </p:grpSpPr>
        <p:sp>
          <p:nvSpPr>
            <p:cNvPr id="2275" name="Google Shape;2275;p57"/>
            <p:cNvSpPr/>
            <p:nvPr/>
          </p:nvSpPr>
          <p:spPr>
            <a:xfrm>
              <a:off x="1889088" y="665681"/>
              <a:ext cx="170719" cy="130376"/>
            </a:xfrm>
            <a:custGeom>
              <a:avLst/>
              <a:gdLst/>
              <a:ahLst/>
              <a:cxnLst/>
              <a:rect l="l" t="t" r="r" b="b"/>
              <a:pathLst>
                <a:path w="694" h="530" extrusionOk="0">
                  <a:moveTo>
                    <a:pt x="347" y="0"/>
                  </a:moveTo>
                  <a:cubicBezTo>
                    <a:pt x="287" y="0"/>
                    <a:pt x="228" y="20"/>
                    <a:pt x="179" y="61"/>
                  </a:cubicBezTo>
                  <a:cubicBezTo>
                    <a:pt x="1" y="214"/>
                    <a:pt x="94" y="503"/>
                    <a:pt x="324" y="529"/>
                  </a:cubicBezTo>
                  <a:cubicBezTo>
                    <a:pt x="331" y="529"/>
                    <a:pt x="338" y="530"/>
                    <a:pt x="344" y="530"/>
                  </a:cubicBezTo>
                  <a:cubicBezTo>
                    <a:pt x="562" y="530"/>
                    <a:pt x="694" y="268"/>
                    <a:pt x="554" y="95"/>
                  </a:cubicBezTo>
                  <a:cubicBezTo>
                    <a:pt x="501" y="33"/>
                    <a:pt x="424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7"/>
            <p:cNvSpPr/>
            <p:nvPr/>
          </p:nvSpPr>
          <p:spPr>
            <a:xfrm>
              <a:off x="2058576" y="524728"/>
              <a:ext cx="170719" cy="129146"/>
            </a:xfrm>
            <a:custGeom>
              <a:avLst/>
              <a:gdLst/>
              <a:ahLst/>
              <a:cxnLst/>
              <a:rect l="l" t="t" r="r" b="b"/>
              <a:pathLst>
                <a:path w="694" h="525" extrusionOk="0">
                  <a:moveTo>
                    <a:pt x="352" y="1"/>
                  </a:moveTo>
                  <a:cubicBezTo>
                    <a:pt x="291" y="1"/>
                    <a:pt x="229" y="22"/>
                    <a:pt x="179" y="64"/>
                  </a:cubicBezTo>
                  <a:cubicBezTo>
                    <a:pt x="1" y="209"/>
                    <a:pt x="94" y="498"/>
                    <a:pt x="324" y="523"/>
                  </a:cubicBezTo>
                  <a:cubicBezTo>
                    <a:pt x="331" y="524"/>
                    <a:pt x="338" y="524"/>
                    <a:pt x="345" y="524"/>
                  </a:cubicBezTo>
                  <a:cubicBezTo>
                    <a:pt x="562" y="524"/>
                    <a:pt x="694" y="271"/>
                    <a:pt x="554" y="98"/>
                  </a:cubicBezTo>
                  <a:cubicBezTo>
                    <a:pt x="502" y="33"/>
                    <a:pt x="427" y="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7"/>
            <p:cNvSpPr/>
            <p:nvPr/>
          </p:nvSpPr>
          <p:spPr>
            <a:xfrm>
              <a:off x="2228065" y="383037"/>
              <a:ext cx="170227" cy="128654"/>
            </a:xfrm>
            <a:custGeom>
              <a:avLst/>
              <a:gdLst/>
              <a:ahLst/>
              <a:cxnLst/>
              <a:rect l="l" t="t" r="r" b="b"/>
              <a:pathLst>
                <a:path w="692" h="523" extrusionOk="0">
                  <a:moveTo>
                    <a:pt x="352" y="1"/>
                  </a:moveTo>
                  <a:cubicBezTo>
                    <a:pt x="294" y="1"/>
                    <a:pt x="236" y="21"/>
                    <a:pt x="188" y="62"/>
                  </a:cubicBezTo>
                  <a:cubicBezTo>
                    <a:pt x="1" y="215"/>
                    <a:pt x="94" y="504"/>
                    <a:pt x="324" y="521"/>
                  </a:cubicBezTo>
                  <a:cubicBezTo>
                    <a:pt x="334" y="522"/>
                    <a:pt x="345" y="523"/>
                    <a:pt x="355" y="523"/>
                  </a:cubicBezTo>
                  <a:cubicBezTo>
                    <a:pt x="574" y="523"/>
                    <a:pt x="692" y="266"/>
                    <a:pt x="554" y="96"/>
                  </a:cubicBezTo>
                  <a:cubicBezTo>
                    <a:pt x="501" y="33"/>
                    <a:pt x="427" y="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7"/>
            <p:cNvSpPr/>
            <p:nvPr/>
          </p:nvSpPr>
          <p:spPr>
            <a:xfrm>
              <a:off x="2397553" y="242329"/>
              <a:ext cx="172933" cy="128900"/>
            </a:xfrm>
            <a:custGeom>
              <a:avLst/>
              <a:gdLst/>
              <a:ahLst/>
              <a:cxnLst/>
              <a:rect l="l" t="t" r="r" b="b"/>
              <a:pathLst>
                <a:path w="703" h="524" extrusionOk="0">
                  <a:moveTo>
                    <a:pt x="357" y="0"/>
                  </a:moveTo>
                  <a:cubicBezTo>
                    <a:pt x="298" y="0"/>
                    <a:pt x="238" y="22"/>
                    <a:pt x="188" y="64"/>
                  </a:cubicBezTo>
                  <a:cubicBezTo>
                    <a:pt x="1" y="208"/>
                    <a:pt x="94" y="497"/>
                    <a:pt x="333" y="523"/>
                  </a:cubicBezTo>
                  <a:cubicBezTo>
                    <a:pt x="340" y="524"/>
                    <a:pt x="347" y="524"/>
                    <a:pt x="354" y="524"/>
                  </a:cubicBezTo>
                  <a:cubicBezTo>
                    <a:pt x="571" y="524"/>
                    <a:pt x="702" y="271"/>
                    <a:pt x="554" y="98"/>
                  </a:cubicBezTo>
                  <a:cubicBezTo>
                    <a:pt x="502" y="32"/>
                    <a:pt x="43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2012576" y="814259"/>
              <a:ext cx="170719" cy="130376"/>
            </a:xfrm>
            <a:custGeom>
              <a:avLst/>
              <a:gdLst/>
              <a:ahLst/>
              <a:cxnLst/>
              <a:rect l="l" t="t" r="r" b="b"/>
              <a:pathLst>
                <a:path w="694" h="530" extrusionOk="0">
                  <a:moveTo>
                    <a:pt x="347" y="0"/>
                  </a:moveTo>
                  <a:cubicBezTo>
                    <a:pt x="287" y="0"/>
                    <a:pt x="228" y="20"/>
                    <a:pt x="179" y="61"/>
                  </a:cubicBezTo>
                  <a:cubicBezTo>
                    <a:pt x="0" y="214"/>
                    <a:pt x="94" y="503"/>
                    <a:pt x="324" y="529"/>
                  </a:cubicBezTo>
                  <a:cubicBezTo>
                    <a:pt x="331" y="529"/>
                    <a:pt x="337" y="530"/>
                    <a:pt x="344" y="530"/>
                  </a:cubicBezTo>
                  <a:cubicBezTo>
                    <a:pt x="562" y="530"/>
                    <a:pt x="694" y="268"/>
                    <a:pt x="553" y="95"/>
                  </a:cubicBezTo>
                  <a:cubicBezTo>
                    <a:pt x="501" y="33"/>
                    <a:pt x="424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2182064" y="674044"/>
              <a:ext cx="170719" cy="130376"/>
            </a:xfrm>
            <a:custGeom>
              <a:avLst/>
              <a:gdLst/>
              <a:ahLst/>
              <a:cxnLst/>
              <a:rect l="l" t="t" r="r" b="b"/>
              <a:pathLst>
                <a:path w="694" h="530" extrusionOk="0">
                  <a:moveTo>
                    <a:pt x="347" y="0"/>
                  </a:moveTo>
                  <a:cubicBezTo>
                    <a:pt x="287" y="0"/>
                    <a:pt x="228" y="20"/>
                    <a:pt x="179" y="61"/>
                  </a:cubicBezTo>
                  <a:cubicBezTo>
                    <a:pt x="1" y="214"/>
                    <a:pt x="94" y="503"/>
                    <a:pt x="324" y="529"/>
                  </a:cubicBezTo>
                  <a:cubicBezTo>
                    <a:pt x="331" y="529"/>
                    <a:pt x="338" y="530"/>
                    <a:pt x="345" y="530"/>
                  </a:cubicBezTo>
                  <a:cubicBezTo>
                    <a:pt x="570" y="530"/>
                    <a:pt x="694" y="268"/>
                    <a:pt x="554" y="95"/>
                  </a:cubicBezTo>
                  <a:cubicBezTo>
                    <a:pt x="501" y="33"/>
                    <a:pt x="424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2351553" y="531615"/>
              <a:ext cx="172933" cy="130622"/>
            </a:xfrm>
            <a:custGeom>
              <a:avLst/>
              <a:gdLst/>
              <a:ahLst/>
              <a:cxnLst/>
              <a:rect l="l" t="t" r="r" b="b"/>
              <a:pathLst>
                <a:path w="703" h="531" extrusionOk="0">
                  <a:moveTo>
                    <a:pt x="352" y="1"/>
                  </a:moveTo>
                  <a:cubicBezTo>
                    <a:pt x="294" y="1"/>
                    <a:pt x="236" y="21"/>
                    <a:pt x="188" y="62"/>
                  </a:cubicBezTo>
                  <a:cubicBezTo>
                    <a:pt x="1" y="215"/>
                    <a:pt x="94" y="504"/>
                    <a:pt x="324" y="529"/>
                  </a:cubicBezTo>
                  <a:cubicBezTo>
                    <a:pt x="331" y="530"/>
                    <a:pt x="338" y="530"/>
                    <a:pt x="345" y="530"/>
                  </a:cubicBezTo>
                  <a:cubicBezTo>
                    <a:pt x="570" y="530"/>
                    <a:pt x="702" y="269"/>
                    <a:pt x="554" y="96"/>
                  </a:cubicBezTo>
                  <a:cubicBezTo>
                    <a:pt x="501" y="33"/>
                    <a:pt x="427" y="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2523255" y="390908"/>
              <a:ext cx="170719" cy="128900"/>
            </a:xfrm>
            <a:custGeom>
              <a:avLst/>
              <a:gdLst/>
              <a:ahLst/>
              <a:cxnLst/>
              <a:rect l="l" t="t" r="r" b="b"/>
              <a:pathLst>
                <a:path w="694" h="524" extrusionOk="0">
                  <a:moveTo>
                    <a:pt x="348" y="0"/>
                  </a:moveTo>
                  <a:cubicBezTo>
                    <a:pt x="289" y="0"/>
                    <a:pt x="229" y="21"/>
                    <a:pt x="179" y="64"/>
                  </a:cubicBezTo>
                  <a:cubicBezTo>
                    <a:pt x="0" y="208"/>
                    <a:pt x="85" y="497"/>
                    <a:pt x="323" y="523"/>
                  </a:cubicBezTo>
                  <a:cubicBezTo>
                    <a:pt x="331" y="523"/>
                    <a:pt x="338" y="524"/>
                    <a:pt x="345" y="524"/>
                  </a:cubicBezTo>
                  <a:cubicBezTo>
                    <a:pt x="562" y="524"/>
                    <a:pt x="693" y="271"/>
                    <a:pt x="545" y="98"/>
                  </a:cubicBezTo>
                  <a:cubicBezTo>
                    <a:pt x="493" y="32"/>
                    <a:pt x="421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7"/>
            <p:cNvSpPr/>
            <p:nvPr/>
          </p:nvSpPr>
          <p:spPr>
            <a:xfrm>
              <a:off x="2136064" y="962838"/>
              <a:ext cx="170719" cy="128408"/>
            </a:xfrm>
            <a:custGeom>
              <a:avLst/>
              <a:gdLst/>
              <a:ahLst/>
              <a:cxnLst/>
              <a:rect l="l" t="t" r="r" b="b"/>
              <a:pathLst>
                <a:path w="694" h="522" extrusionOk="0">
                  <a:moveTo>
                    <a:pt x="347" y="0"/>
                  </a:moveTo>
                  <a:cubicBezTo>
                    <a:pt x="287" y="0"/>
                    <a:pt x="227" y="20"/>
                    <a:pt x="179" y="61"/>
                  </a:cubicBezTo>
                  <a:cubicBezTo>
                    <a:pt x="0" y="206"/>
                    <a:pt x="94" y="495"/>
                    <a:pt x="324" y="520"/>
                  </a:cubicBezTo>
                  <a:cubicBezTo>
                    <a:pt x="331" y="521"/>
                    <a:pt x="338" y="521"/>
                    <a:pt x="345" y="521"/>
                  </a:cubicBezTo>
                  <a:cubicBezTo>
                    <a:pt x="562" y="521"/>
                    <a:pt x="693" y="268"/>
                    <a:pt x="553" y="95"/>
                  </a:cubicBezTo>
                  <a:cubicBezTo>
                    <a:pt x="501" y="33"/>
                    <a:pt x="424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7"/>
            <p:cNvSpPr/>
            <p:nvPr/>
          </p:nvSpPr>
          <p:spPr>
            <a:xfrm>
              <a:off x="2305552" y="822623"/>
              <a:ext cx="170719" cy="128408"/>
            </a:xfrm>
            <a:custGeom>
              <a:avLst/>
              <a:gdLst/>
              <a:ahLst/>
              <a:cxnLst/>
              <a:rect l="l" t="t" r="r" b="b"/>
              <a:pathLst>
                <a:path w="694" h="522" extrusionOk="0">
                  <a:moveTo>
                    <a:pt x="347" y="0"/>
                  </a:moveTo>
                  <a:cubicBezTo>
                    <a:pt x="287" y="0"/>
                    <a:pt x="228" y="20"/>
                    <a:pt x="179" y="61"/>
                  </a:cubicBezTo>
                  <a:cubicBezTo>
                    <a:pt x="0" y="206"/>
                    <a:pt x="94" y="495"/>
                    <a:pt x="324" y="520"/>
                  </a:cubicBezTo>
                  <a:cubicBezTo>
                    <a:pt x="331" y="521"/>
                    <a:pt x="338" y="521"/>
                    <a:pt x="345" y="521"/>
                  </a:cubicBezTo>
                  <a:cubicBezTo>
                    <a:pt x="562" y="521"/>
                    <a:pt x="694" y="268"/>
                    <a:pt x="553" y="95"/>
                  </a:cubicBezTo>
                  <a:cubicBezTo>
                    <a:pt x="501" y="33"/>
                    <a:pt x="424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2475041" y="680194"/>
              <a:ext cx="172933" cy="130622"/>
            </a:xfrm>
            <a:custGeom>
              <a:avLst/>
              <a:gdLst/>
              <a:ahLst/>
              <a:cxnLst/>
              <a:rect l="l" t="t" r="r" b="b"/>
              <a:pathLst>
                <a:path w="703" h="531" extrusionOk="0">
                  <a:moveTo>
                    <a:pt x="352" y="1"/>
                  </a:moveTo>
                  <a:cubicBezTo>
                    <a:pt x="294" y="1"/>
                    <a:pt x="236" y="21"/>
                    <a:pt x="188" y="62"/>
                  </a:cubicBezTo>
                  <a:cubicBezTo>
                    <a:pt x="1" y="215"/>
                    <a:pt x="94" y="504"/>
                    <a:pt x="324" y="529"/>
                  </a:cubicBezTo>
                  <a:cubicBezTo>
                    <a:pt x="331" y="530"/>
                    <a:pt x="338" y="530"/>
                    <a:pt x="345" y="530"/>
                  </a:cubicBezTo>
                  <a:cubicBezTo>
                    <a:pt x="570" y="530"/>
                    <a:pt x="702" y="269"/>
                    <a:pt x="553" y="96"/>
                  </a:cubicBezTo>
                  <a:cubicBezTo>
                    <a:pt x="501" y="33"/>
                    <a:pt x="427" y="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2646743" y="539979"/>
              <a:ext cx="169981" cy="128654"/>
            </a:xfrm>
            <a:custGeom>
              <a:avLst/>
              <a:gdLst/>
              <a:ahLst/>
              <a:cxnLst/>
              <a:rect l="l" t="t" r="r" b="b"/>
              <a:pathLst>
                <a:path w="691" h="523" extrusionOk="0">
                  <a:moveTo>
                    <a:pt x="343" y="1"/>
                  </a:moveTo>
                  <a:cubicBezTo>
                    <a:pt x="285" y="1"/>
                    <a:pt x="227" y="21"/>
                    <a:pt x="179" y="62"/>
                  </a:cubicBezTo>
                  <a:cubicBezTo>
                    <a:pt x="0" y="206"/>
                    <a:pt x="85" y="504"/>
                    <a:pt x="323" y="521"/>
                  </a:cubicBezTo>
                  <a:cubicBezTo>
                    <a:pt x="334" y="522"/>
                    <a:pt x="343" y="523"/>
                    <a:pt x="353" y="523"/>
                  </a:cubicBezTo>
                  <a:cubicBezTo>
                    <a:pt x="565" y="523"/>
                    <a:pt x="691" y="266"/>
                    <a:pt x="545" y="96"/>
                  </a:cubicBezTo>
                  <a:cubicBezTo>
                    <a:pt x="492" y="33"/>
                    <a:pt x="418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47FDB9-1EC1-92D6-7348-F2611773DB00}"/>
              </a:ext>
            </a:extLst>
          </p:cNvPr>
          <p:cNvGraphicFramePr/>
          <p:nvPr/>
        </p:nvGraphicFramePr>
        <p:xfrm>
          <a:off x="1351336" y="39992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0347F1-7A5E-4948-5C12-C028F0D07875}"/>
              </a:ext>
            </a:extLst>
          </p:cNvPr>
          <p:cNvSpPr txBox="1"/>
          <p:nvPr/>
        </p:nvSpPr>
        <p:spPr>
          <a:xfrm>
            <a:off x="7649936" y="601707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KW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BE58-C99F-AC22-BA6C-7D38EC07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81344"/>
            <a:ext cx="7704000" cy="2397235"/>
          </a:xfrm>
        </p:spPr>
        <p:txBody>
          <a:bodyPr/>
          <a:lstStyle/>
          <a:p>
            <a:r>
              <a:rPr lang="en" sz="6000" dirty="0"/>
              <a:t>Thanks!</a:t>
            </a:r>
            <a:endParaRPr lang="en-KW" sz="6000" dirty="0"/>
          </a:p>
        </p:txBody>
      </p:sp>
    </p:spTree>
    <p:extLst>
      <p:ext uri="{BB962C8B-B14F-4D97-AF65-F5344CB8AC3E}">
        <p14:creationId xmlns:p14="http://schemas.microsoft.com/office/powerpoint/2010/main" val="222839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4"/>
          <p:cNvSpPr txBox="1">
            <a:spLocks noGrp="1"/>
          </p:cNvSpPr>
          <p:nvPr>
            <p:ph type="subTitle" idx="1"/>
          </p:nvPr>
        </p:nvSpPr>
        <p:spPr>
          <a:xfrm>
            <a:off x="2742729" y="2303277"/>
            <a:ext cx="3714678" cy="1873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/>
              <a:t>Social mores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" sz="1800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/>
              <a:t>Experi</a:t>
            </a:r>
            <a:r>
              <a:rPr lang="en-US" sz="1800" dirty="0"/>
              <a:t>e</a:t>
            </a:r>
            <a:r>
              <a:rPr lang="en" sz="1800" dirty="0"/>
              <a:t>nces of exegete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" sz="1800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/>
              <a:t>Views of exegete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" dirty="0"/>
          </a:p>
        </p:txBody>
      </p:sp>
      <p:sp>
        <p:nvSpPr>
          <p:cNvPr id="932" name="Google Shape;932;p44"/>
          <p:cNvSpPr txBox="1">
            <a:spLocks noGrp="1"/>
          </p:cNvSpPr>
          <p:nvPr>
            <p:ph type="title"/>
          </p:nvPr>
        </p:nvSpPr>
        <p:spPr>
          <a:xfrm>
            <a:off x="1531308" y="1438465"/>
            <a:ext cx="6303324" cy="9906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Interpretation based on:</a:t>
            </a:r>
            <a:endParaRPr sz="2400" dirty="0"/>
          </a:p>
        </p:txBody>
      </p:sp>
      <p:sp>
        <p:nvSpPr>
          <p:cNvPr id="933" name="Google Shape;933;p44"/>
          <p:cNvSpPr/>
          <p:nvPr/>
        </p:nvSpPr>
        <p:spPr>
          <a:xfrm>
            <a:off x="6984425" y="4662875"/>
            <a:ext cx="1998300" cy="29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44"/>
          <p:cNvSpPr/>
          <p:nvPr/>
        </p:nvSpPr>
        <p:spPr>
          <a:xfrm>
            <a:off x="775150" y="4662875"/>
            <a:ext cx="1998300" cy="29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44"/>
          <p:cNvGrpSpPr/>
          <p:nvPr/>
        </p:nvGrpSpPr>
        <p:grpSpPr>
          <a:xfrm>
            <a:off x="1033478" y="934468"/>
            <a:ext cx="1711238" cy="3743195"/>
            <a:chOff x="5820325" y="490000"/>
            <a:chExt cx="1845200" cy="4036225"/>
          </a:xfrm>
        </p:grpSpPr>
        <p:sp>
          <p:nvSpPr>
            <p:cNvPr id="936" name="Google Shape;936;p44"/>
            <p:cNvSpPr/>
            <p:nvPr/>
          </p:nvSpPr>
          <p:spPr>
            <a:xfrm>
              <a:off x="6489344" y="1564343"/>
              <a:ext cx="498165" cy="292061"/>
            </a:xfrm>
            <a:custGeom>
              <a:avLst/>
              <a:gdLst/>
              <a:ahLst/>
              <a:cxnLst/>
              <a:rect l="l" t="t" r="r" b="b"/>
              <a:pathLst>
                <a:path w="4706" h="2759" extrusionOk="0">
                  <a:moveTo>
                    <a:pt x="630" y="1"/>
                  </a:moveTo>
                  <a:lnTo>
                    <a:pt x="137" y="715"/>
                  </a:lnTo>
                  <a:cubicBezTo>
                    <a:pt x="137" y="715"/>
                    <a:pt x="9" y="1481"/>
                    <a:pt x="1" y="1540"/>
                  </a:cubicBezTo>
                  <a:cubicBezTo>
                    <a:pt x="26" y="1778"/>
                    <a:pt x="60" y="2008"/>
                    <a:pt x="120" y="2246"/>
                  </a:cubicBezTo>
                  <a:cubicBezTo>
                    <a:pt x="171" y="2399"/>
                    <a:pt x="809" y="2714"/>
                    <a:pt x="928" y="2757"/>
                  </a:cubicBezTo>
                  <a:cubicBezTo>
                    <a:pt x="931" y="2758"/>
                    <a:pt x="938" y="2759"/>
                    <a:pt x="947" y="2759"/>
                  </a:cubicBezTo>
                  <a:cubicBezTo>
                    <a:pt x="1072" y="2759"/>
                    <a:pt x="1703" y="2654"/>
                    <a:pt x="2408" y="2536"/>
                  </a:cubicBezTo>
                  <a:cubicBezTo>
                    <a:pt x="2425" y="2536"/>
                    <a:pt x="4237" y="2408"/>
                    <a:pt x="4620" y="2365"/>
                  </a:cubicBezTo>
                  <a:cubicBezTo>
                    <a:pt x="4671" y="2297"/>
                    <a:pt x="4697" y="2212"/>
                    <a:pt x="4697" y="2119"/>
                  </a:cubicBezTo>
                  <a:cubicBezTo>
                    <a:pt x="4705" y="2008"/>
                    <a:pt x="4688" y="1906"/>
                    <a:pt x="4646" y="1804"/>
                  </a:cubicBezTo>
                  <a:cubicBezTo>
                    <a:pt x="4594" y="1676"/>
                    <a:pt x="4629" y="1464"/>
                    <a:pt x="4663" y="1328"/>
                  </a:cubicBezTo>
                  <a:cubicBezTo>
                    <a:pt x="4671" y="1277"/>
                    <a:pt x="4688" y="1234"/>
                    <a:pt x="4697" y="1191"/>
                  </a:cubicBezTo>
                  <a:cubicBezTo>
                    <a:pt x="4697" y="1191"/>
                    <a:pt x="1481" y="987"/>
                    <a:pt x="979" y="979"/>
                  </a:cubicBezTo>
                  <a:cubicBezTo>
                    <a:pt x="851" y="613"/>
                    <a:pt x="63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6051729" y="787247"/>
              <a:ext cx="185568" cy="417925"/>
            </a:xfrm>
            <a:custGeom>
              <a:avLst/>
              <a:gdLst/>
              <a:ahLst/>
              <a:cxnLst/>
              <a:rect l="l" t="t" r="r" b="b"/>
              <a:pathLst>
                <a:path w="1753" h="3948" extrusionOk="0">
                  <a:moveTo>
                    <a:pt x="970" y="0"/>
                  </a:moveTo>
                  <a:cubicBezTo>
                    <a:pt x="970" y="0"/>
                    <a:pt x="962" y="26"/>
                    <a:pt x="945" y="60"/>
                  </a:cubicBezTo>
                  <a:cubicBezTo>
                    <a:pt x="911" y="145"/>
                    <a:pt x="834" y="298"/>
                    <a:pt x="749" y="493"/>
                  </a:cubicBezTo>
                  <a:cubicBezTo>
                    <a:pt x="604" y="800"/>
                    <a:pt x="477" y="1114"/>
                    <a:pt x="366" y="1429"/>
                  </a:cubicBezTo>
                  <a:cubicBezTo>
                    <a:pt x="68" y="2416"/>
                    <a:pt x="400" y="3020"/>
                    <a:pt x="0" y="3947"/>
                  </a:cubicBezTo>
                  <a:cubicBezTo>
                    <a:pt x="1608" y="3386"/>
                    <a:pt x="1753" y="1642"/>
                    <a:pt x="1719" y="1591"/>
                  </a:cubicBezTo>
                  <a:cubicBezTo>
                    <a:pt x="1693" y="1557"/>
                    <a:pt x="1481" y="1089"/>
                    <a:pt x="1285" y="664"/>
                  </a:cubicBezTo>
                  <a:lnTo>
                    <a:pt x="1013" y="8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F7D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5973395" y="4350501"/>
              <a:ext cx="235110" cy="173077"/>
            </a:xfrm>
            <a:custGeom>
              <a:avLst/>
              <a:gdLst/>
              <a:ahLst/>
              <a:cxnLst/>
              <a:rect l="l" t="t" r="r" b="b"/>
              <a:pathLst>
                <a:path w="2221" h="1635" extrusionOk="0">
                  <a:moveTo>
                    <a:pt x="536" y="1"/>
                  </a:moveTo>
                  <a:cubicBezTo>
                    <a:pt x="536" y="1"/>
                    <a:pt x="0" y="920"/>
                    <a:pt x="0" y="1243"/>
                  </a:cubicBezTo>
                  <a:cubicBezTo>
                    <a:pt x="0" y="1294"/>
                    <a:pt x="9" y="1345"/>
                    <a:pt x="34" y="1388"/>
                  </a:cubicBezTo>
                  <a:cubicBezTo>
                    <a:pt x="116" y="1535"/>
                    <a:pt x="276" y="1635"/>
                    <a:pt x="440" y="1635"/>
                  </a:cubicBezTo>
                  <a:cubicBezTo>
                    <a:pt x="446" y="1635"/>
                    <a:pt x="453" y="1635"/>
                    <a:pt x="460" y="1634"/>
                  </a:cubicBezTo>
                  <a:lnTo>
                    <a:pt x="1736" y="1634"/>
                  </a:lnTo>
                  <a:cubicBezTo>
                    <a:pt x="1742" y="1635"/>
                    <a:pt x="1748" y="1635"/>
                    <a:pt x="1754" y="1635"/>
                  </a:cubicBezTo>
                  <a:cubicBezTo>
                    <a:pt x="1976" y="1635"/>
                    <a:pt x="2162" y="1484"/>
                    <a:pt x="2212" y="1269"/>
                  </a:cubicBezTo>
                  <a:cubicBezTo>
                    <a:pt x="2221" y="1217"/>
                    <a:pt x="2221" y="1166"/>
                    <a:pt x="2212" y="1115"/>
                  </a:cubicBezTo>
                  <a:cubicBezTo>
                    <a:pt x="2152" y="690"/>
                    <a:pt x="1540" y="1"/>
                    <a:pt x="1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6862173" y="4347855"/>
              <a:ext cx="377488" cy="178370"/>
            </a:xfrm>
            <a:custGeom>
              <a:avLst/>
              <a:gdLst/>
              <a:ahLst/>
              <a:cxnLst/>
              <a:rect l="l" t="t" r="r" b="b"/>
              <a:pathLst>
                <a:path w="3566" h="1685" extrusionOk="0">
                  <a:moveTo>
                    <a:pt x="1370" y="0"/>
                  </a:moveTo>
                  <a:lnTo>
                    <a:pt x="324" y="256"/>
                  </a:lnTo>
                  <a:cubicBezTo>
                    <a:pt x="324" y="256"/>
                    <a:pt x="1" y="766"/>
                    <a:pt x="1" y="1191"/>
                  </a:cubicBezTo>
                  <a:cubicBezTo>
                    <a:pt x="1" y="1370"/>
                    <a:pt x="205" y="1685"/>
                    <a:pt x="205" y="1685"/>
                  </a:cubicBezTo>
                  <a:lnTo>
                    <a:pt x="3523" y="1685"/>
                  </a:lnTo>
                  <a:cubicBezTo>
                    <a:pt x="3523" y="1685"/>
                    <a:pt x="3523" y="1676"/>
                    <a:pt x="3523" y="1676"/>
                  </a:cubicBezTo>
                  <a:cubicBezTo>
                    <a:pt x="3565" y="1294"/>
                    <a:pt x="3301" y="945"/>
                    <a:pt x="2919" y="902"/>
                  </a:cubicBezTo>
                  <a:cubicBezTo>
                    <a:pt x="1549" y="724"/>
                    <a:pt x="1370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6342625" y="984458"/>
              <a:ext cx="169372" cy="288250"/>
            </a:xfrm>
            <a:custGeom>
              <a:avLst/>
              <a:gdLst/>
              <a:ahLst/>
              <a:cxnLst/>
              <a:rect l="l" t="t" r="r" b="b"/>
              <a:pathLst>
                <a:path w="1600" h="2723" extrusionOk="0">
                  <a:moveTo>
                    <a:pt x="1446" y="0"/>
                  </a:moveTo>
                  <a:cubicBezTo>
                    <a:pt x="1446" y="0"/>
                    <a:pt x="927" y="1548"/>
                    <a:pt x="1599" y="2722"/>
                  </a:cubicBezTo>
                  <a:cubicBezTo>
                    <a:pt x="0" y="2663"/>
                    <a:pt x="434" y="1276"/>
                    <a:pt x="442" y="1191"/>
                  </a:cubicBezTo>
                  <a:cubicBezTo>
                    <a:pt x="451" y="1106"/>
                    <a:pt x="562" y="340"/>
                    <a:pt x="562" y="340"/>
                  </a:cubicBezTo>
                  <a:cubicBezTo>
                    <a:pt x="604" y="272"/>
                    <a:pt x="664" y="213"/>
                    <a:pt x="723" y="162"/>
                  </a:cubicBezTo>
                  <a:cubicBezTo>
                    <a:pt x="774" y="136"/>
                    <a:pt x="1446" y="0"/>
                    <a:pt x="1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6998307" y="1669503"/>
              <a:ext cx="291849" cy="119831"/>
            </a:xfrm>
            <a:custGeom>
              <a:avLst/>
              <a:gdLst/>
              <a:ahLst/>
              <a:cxnLst/>
              <a:rect l="l" t="t" r="r" b="b"/>
              <a:pathLst>
                <a:path w="2757" h="1132" extrusionOk="0">
                  <a:moveTo>
                    <a:pt x="2672" y="570"/>
                  </a:moveTo>
                  <a:cubicBezTo>
                    <a:pt x="2629" y="570"/>
                    <a:pt x="2578" y="553"/>
                    <a:pt x="2553" y="519"/>
                  </a:cubicBezTo>
                  <a:lnTo>
                    <a:pt x="2459" y="392"/>
                  </a:lnTo>
                  <a:cubicBezTo>
                    <a:pt x="2408" y="324"/>
                    <a:pt x="2314" y="307"/>
                    <a:pt x="2246" y="349"/>
                  </a:cubicBezTo>
                  <a:cubicBezTo>
                    <a:pt x="2221" y="358"/>
                    <a:pt x="2195" y="392"/>
                    <a:pt x="2195" y="417"/>
                  </a:cubicBezTo>
                  <a:lnTo>
                    <a:pt x="2170" y="562"/>
                  </a:lnTo>
                  <a:cubicBezTo>
                    <a:pt x="2127" y="766"/>
                    <a:pt x="1983" y="945"/>
                    <a:pt x="1744" y="843"/>
                  </a:cubicBezTo>
                  <a:lnTo>
                    <a:pt x="1744" y="843"/>
                  </a:lnTo>
                  <a:lnTo>
                    <a:pt x="111" y="1132"/>
                  </a:lnTo>
                  <a:cubicBezTo>
                    <a:pt x="120" y="1021"/>
                    <a:pt x="103" y="911"/>
                    <a:pt x="69" y="808"/>
                  </a:cubicBezTo>
                  <a:cubicBezTo>
                    <a:pt x="0" y="664"/>
                    <a:pt x="69" y="383"/>
                    <a:pt x="103" y="264"/>
                  </a:cubicBezTo>
                  <a:lnTo>
                    <a:pt x="205" y="264"/>
                  </a:lnTo>
                  <a:lnTo>
                    <a:pt x="1659" y="239"/>
                  </a:lnTo>
                  <a:lnTo>
                    <a:pt x="2059" y="60"/>
                  </a:lnTo>
                  <a:cubicBezTo>
                    <a:pt x="2187" y="0"/>
                    <a:pt x="2331" y="0"/>
                    <a:pt x="2459" y="60"/>
                  </a:cubicBezTo>
                  <a:cubicBezTo>
                    <a:pt x="2561" y="102"/>
                    <a:pt x="2629" y="187"/>
                    <a:pt x="2672" y="281"/>
                  </a:cubicBezTo>
                  <a:lnTo>
                    <a:pt x="2731" y="460"/>
                  </a:lnTo>
                  <a:cubicBezTo>
                    <a:pt x="2757" y="511"/>
                    <a:pt x="2723" y="562"/>
                    <a:pt x="2672" y="570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6427205" y="572886"/>
              <a:ext cx="112738" cy="448518"/>
            </a:xfrm>
            <a:custGeom>
              <a:avLst/>
              <a:gdLst/>
              <a:ahLst/>
              <a:cxnLst/>
              <a:rect l="l" t="t" r="r" b="b"/>
              <a:pathLst>
                <a:path w="1065" h="4237" extrusionOk="0">
                  <a:moveTo>
                    <a:pt x="435" y="0"/>
                  </a:moveTo>
                  <a:cubicBezTo>
                    <a:pt x="435" y="0"/>
                    <a:pt x="1064" y="502"/>
                    <a:pt x="1030" y="2136"/>
                  </a:cubicBezTo>
                  <a:cubicBezTo>
                    <a:pt x="1005" y="3114"/>
                    <a:pt x="1047" y="3514"/>
                    <a:pt x="945" y="3760"/>
                  </a:cubicBezTo>
                  <a:cubicBezTo>
                    <a:pt x="775" y="4152"/>
                    <a:pt x="324" y="4237"/>
                    <a:pt x="324" y="4237"/>
                  </a:cubicBezTo>
                  <a:lnTo>
                    <a:pt x="111" y="3225"/>
                  </a:lnTo>
                  <a:cubicBezTo>
                    <a:pt x="111" y="3225"/>
                    <a:pt x="35" y="2331"/>
                    <a:pt x="18" y="2204"/>
                  </a:cubicBezTo>
                  <a:cubicBezTo>
                    <a:pt x="1" y="2085"/>
                    <a:pt x="145" y="213"/>
                    <a:pt x="14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5820325" y="2431524"/>
              <a:ext cx="1331899" cy="2030453"/>
            </a:xfrm>
            <a:custGeom>
              <a:avLst/>
              <a:gdLst/>
              <a:ahLst/>
              <a:cxnLst/>
              <a:rect l="l" t="t" r="r" b="b"/>
              <a:pathLst>
                <a:path w="12582" h="19181" extrusionOk="0">
                  <a:moveTo>
                    <a:pt x="2152" y="1"/>
                  </a:moveTo>
                  <a:cubicBezTo>
                    <a:pt x="2152" y="1"/>
                    <a:pt x="1752" y="1022"/>
                    <a:pt x="706" y="1115"/>
                  </a:cubicBezTo>
                  <a:cubicBezTo>
                    <a:pt x="689" y="1311"/>
                    <a:pt x="664" y="1506"/>
                    <a:pt x="647" y="1702"/>
                  </a:cubicBezTo>
                  <a:cubicBezTo>
                    <a:pt x="442" y="3786"/>
                    <a:pt x="323" y="6109"/>
                    <a:pt x="179" y="7861"/>
                  </a:cubicBezTo>
                  <a:cubicBezTo>
                    <a:pt x="0" y="10047"/>
                    <a:pt x="681" y="18282"/>
                    <a:pt x="681" y="18282"/>
                  </a:cubicBezTo>
                  <a:cubicBezTo>
                    <a:pt x="1446" y="18503"/>
                    <a:pt x="2229" y="18673"/>
                    <a:pt x="3011" y="18801"/>
                  </a:cubicBezTo>
                  <a:cubicBezTo>
                    <a:pt x="4147" y="19001"/>
                    <a:pt x="5599" y="19181"/>
                    <a:pt x="7142" y="19181"/>
                  </a:cubicBezTo>
                  <a:cubicBezTo>
                    <a:pt x="8953" y="19181"/>
                    <a:pt x="10887" y="18933"/>
                    <a:pt x="12582" y="18180"/>
                  </a:cubicBezTo>
                  <a:cubicBezTo>
                    <a:pt x="12012" y="15126"/>
                    <a:pt x="10285" y="7836"/>
                    <a:pt x="10285" y="7836"/>
                  </a:cubicBezTo>
                  <a:cubicBezTo>
                    <a:pt x="10285" y="7836"/>
                    <a:pt x="9205" y="4059"/>
                    <a:pt x="8277" y="503"/>
                  </a:cubicBezTo>
                  <a:lnTo>
                    <a:pt x="8269" y="469"/>
                  </a:lnTo>
                  <a:cubicBezTo>
                    <a:pt x="8269" y="469"/>
                    <a:pt x="8124" y="528"/>
                    <a:pt x="7877" y="613"/>
                  </a:cubicBezTo>
                  <a:cubicBezTo>
                    <a:pt x="7171" y="851"/>
                    <a:pt x="6440" y="1013"/>
                    <a:pt x="5700" y="1090"/>
                  </a:cubicBezTo>
                  <a:lnTo>
                    <a:pt x="5632" y="1098"/>
                  </a:lnTo>
                  <a:cubicBezTo>
                    <a:pt x="5447" y="1114"/>
                    <a:pt x="5259" y="1123"/>
                    <a:pt x="5070" y="1123"/>
                  </a:cubicBezTo>
                  <a:cubicBezTo>
                    <a:pt x="4338" y="1123"/>
                    <a:pt x="3595" y="989"/>
                    <a:pt x="2986" y="596"/>
                  </a:cubicBezTo>
                  <a:cubicBezTo>
                    <a:pt x="2918" y="562"/>
                    <a:pt x="2858" y="520"/>
                    <a:pt x="2799" y="469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5888709" y="1458063"/>
              <a:ext cx="820501" cy="1144743"/>
            </a:xfrm>
            <a:custGeom>
              <a:avLst/>
              <a:gdLst/>
              <a:ahLst/>
              <a:cxnLst/>
              <a:rect l="l" t="t" r="r" b="b"/>
              <a:pathLst>
                <a:path w="7751" h="10814" extrusionOk="0">
                  <a:moveTo>
                    <a:pt x="7750" y="9656"/>
                  </a:moveTo>
                  <a:lnTo>
                    <a:pt x="7665" y="9690"/>
                  </a:lnTo>
                  <a:lnTo>
                    <a:pt x="7665" y="9690"/>
                  </a:lnTo>
                  <a:cubicBezTo>
                    <a:pt x="7138" y="9886"/>
                    <a:pt x="4450" y="10813"/>
                    <a:pt x="2646" y="9962"/>
                  </a:cubicBezTo>
                  <a:cubicBezTo>
                    <a:pt x="2476" y="9877"/>
                    <a:pt x="2314" y="9784"/>
                    <a:pt x="2161" y="9665"/>
                  </a:cubicBezTo>
                  <a:lnTo>
                    <a:pt x="1515" y="9197"/>
                  </a:lnTo>
                  <a:cubicBezTo>
                    <a:pt x="1515" y="9197"/>
                    <a:pt x="1115" y="10218"/>
                    <a:pt x="69" y="10311"/>
                  </a:cubicBezTo>
                  <a:lnTo>
                    <a:pt x="1" y="10311"/>
                  </a:lnTo>
                  <a:cubicBezTo>
                    <a:pt x="35" y="9886"/>
                    <a:pt x="69" y="9511"/>
                    <a:pt x="103" y="9171"/>
                  </a:cubicBezTo>
                  <a:cubicBezTo>
                    <a:pt x="290" y="7283"/>
                    <a:pt x="673" y="6577"/>
                    <a:pt x="1115" y="5411"/>
                  </a:cubicBezTo>
                  <a:cubicBezTo>
                    <a:pt x="1319" y="4875"/>
                    <a:pt x="1540" y="3591"/>
                    <a:pt x="1676" y="2731"/>
                  </a:cubicBezTo>
                  <a:cubicBezTo>
                    <a:pt x="1761" y="2247"/>
                    <a:pt x="1804" y="1898"/>
                    <a:pt x="1804" y="1898"/>
                  </a:cubicBezTo>
                  <a:lnTo>
                    <a:pt x="2485" y="1"/>
                  </a:lnTo>
                  <a:cubicBezTo>
                    <a:pt x="2485" y="1"/>
                    <a:pt x="3352" y="673"/>
                    <a:pt x="3659" y="418"/>
                  </a:cubicBezTo>
                  <a:cubicBezTo>
                    <a:pt x="3863" y="247"/>
                    <a:pt x="4084" y="111"/>
                    <a:pt x="4322" y="1"/>
                  </a:cubicBezTo>
                  <a:lnTo>
                    <a:pt x="6032" y="103"/>
                  </a:lnTo>
                  <a:lnTo>
                    <a:pt x="6279" y="1107"/>
                  </a:lnTo>
                  <a:cubicBezTo>
                    <a:pt x="6279" y="1107"/>
                    <a:pt x="6075" y="3242"/>
                    <a:pt x="6415" y="4637"/>
                  </a:cubicBezTo>
                  <a:cubicBezTo>
                    <a:pt x="6423" y="4680"/>
                    <a:pt x="6432" y="4722"/>
                    <a:pt x="6440" y="4756"/>
                  </a:cubicBezTo>
                  <a:lnTo>
                    <a:pt x="6440" y="4756"/>
                  </a:lnTo>
                  <a:cubicBezTo>
                    <a:pt x="6457" y="4807"/>
                    <a:pt x="6466" y="4867"/>
                    <a:pt x="6474" y="4918"/>
                  </a:cubicBezTo>
                  <a:cubicBezTo>
                    <a:pt x="6704" y="6100"/>
                    <a:pt x="7095" y="7997"/>
                    <a:pt x="7750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6306528" y="970697"/>
              <a:ext cx="165879" cy="224524"/>
            </a:xfrm>
            <a:custGeom>
              <a:avLst/>
              <a:gdLst/>
              <a:ahLst/>
              <a:cxnLst/>
              <a:rect l="l" t="t" r="r" b="b"/>
              <a:pathLst>
                <a:path w="1567" h="2121" extrusionOk="0">
                  <a:moveTo>
                    <a:pt x="964" y="1"/>
                  </a:moveTo>
                  <a:cubicBezTo>
                    <a:pt x="845" y="1"/>
                    <a:pt x="461" y="88"/>
                    <a:pt x="375" y="88"/>
                  </a:cubicBezTo>
                  <a:cubicBezTo>
                    <a:pt x="273" y="88"/>
                    <a:pt x="103" y="241"/>
                    <a:pt x="103" y="351"/>
                  </a:cubicBezTo>
                  <a:cubicBezTo>
                    <a:pt x="77" y="555"/>
                    <a:pt x="43" y="760"/>
                    <a:pt x="1" y="964"/>
                  </a:cubicBezTo>
                  <a:cubicBezTo>
                    <a:pt x="1" y="964"/>
                    <a:pt x="205" y="1985"/>
                    <a:pt x="1149" y="2121"/>
                  </a:cubicBezTo>
                  <a:cubicBezTo>
                    <a:pt x="1005" y="1500"/>
                    <a:pt x="1158" y="845"/>
                    <a:pt x="1566" y="351"/>
                  </a:cubicBezTo>
                  <a:cubicBezTo>
                    <a:pt x="1566" y="351"/>
                    <a:pt x="1056" y="19"/>
                    <a:pt x="988" y="2"/>
                  </a:cubicBezTo>
                  <a:cubicBezTo>
                    <a:pt x="982" y="1"/>
                    <a:pt x="974" y="1"/>
                    <a:pt x="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6223747" y="851184"/>
              <a:ext cx="223359" cy="443966"/>
            </a:xfrm>
            <a:custGeom>
              <a:avLst/>
              <a:gdLst/>
              <a:ahLst/>
              <a:cxnLst/>
              <a:rect l="l" t="t" r="r" b="b"/>
              <a:pathLst>
                <a:path w="2110" h="4194" extrusionOk="0">
                  <a:moveTo>
                    <a:pt x="128" y="0"/>
                  </a:moveTo>
                  <a:lnTo>
                    <a:pt x="128" y="196"/>
                  </a:lnTo>
                  <a:cubicBezTo>
                    <a:pt x="128" y="349"/>
                    <a:pt x="128" y="579"/>
                    <a:pt x="119" y="842"/>
                  </a:cubicBezTo>
                  <a:cubicBezTo>
                    <a:pt x="111" y="1234"/>
                    <a:pt x="85" y="1710"/>
                    <a:pt x="43" y="2135"/>
                  </a:cubicBezTo>
                  <a:cubicBezTo>
                    <a:pt x="26" y="2237"/>
                    <a:pt x="17" y="2348"/>
                    <a:pt x="0" y="2450"/>
                  </a:cubicBezTo>
                  <a:lnTo>
                    <a:pt x="664" y="2203"/>
                  </a:lnTo>
                  <a:cubicBezTo>
                    <a:pt x="970" y="2493"/>
                    <a:pt x="1804" y="3581"/>
                    <a:pt x="2059" y="4075"/>
                  </a:cubicBezTo>
                  <a:cubicBezTo>
                    <a:pt x="2076" y="4117"/>
                    <a:pt x="2093" y="4151"/>
                    <a:pt x="2110" y="4194"/>
                  </a:cubicBezTo>
                  <a:cubicBezTo>
                    <a:pt x="2110" y="4194"/>
                    <a:pt x="2110" y="4194"/>
                    <a:pt x="2110" y="4185"/>
                  </a:cubicBezTo>
                  <a:cubicBezTo>
                    <a:pt x="2033" y="3845"/>
                    <a:pt x="1736" y="2603"/>
                    <a:pt x="1736" y="2603"/>
                  </a:cubicBezTo>
                  <a:lnTo>
                    <a:pt x="1676" y="2569"/>
                  </a:lnTo>
                  <a:lnTo>
                    <a:pt x="1455" y="2433"/>
                  </a:lnTo>
                  <a:cubicBezTo>
                    <a:pt x="1438" y="2314"/>
                    <a:pt x="1429" y="2186"/>
                    <a:pt x="1412" y="2067"/>
                  </a:cubicBezTo>
                  <a:cubicBezTo>
                    <a:pt x="1404" y="1923"/>
                    <a:pt x="1395" y="1769"/>
                    <a:pt x="1395" y="1625"/>
                  </a:cubicBezTo>
                  <a:cubicBezTo>
                    <a:pt x="1387" y="1616"/>
                    <a:pt x="1387" y="1616"/>
                    <a:pt x="1395" y="1608"/>
                  </a:cubicBezTo>
                  <a:cubicBezTo>
                    <a:pt x="1370" y="1021"/>
                    <a:pt x="1395" y="485"/>
                    <a:pt x="1395" y="485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163409" y="538694"/>
              <a:ext cx="363832" cy="501659"/>
            </a:xfrm>
            <a:custGeom>
              <a:avLst/>
              <a:gdLst/>
              <a:ahLst/>
              <a:cxnLst/>
              <a:rect l="l" t="t" r="r" b="b"/>
              <a:pathLst>
                <a:path w="3437" h="4739" extrusionOk="0">
                  <a:moveTo>
                    <a:pt x="0" y="2152"/>
                  </a:moveTo>
                  <a:cubicBezTo>
                    <a:pt x="0" y="2263"/>
                    <a:pt x="9" y="2382"/>
                    <a:pt x="26" y="2493"/>
                  </a:cubicBezTo>
                  <a:cubicBezTo>
                    <a:pt x="34" y="2578"/>
                    <a:pt x="43" y="2671"/>
                    <a:pt x="68" y="2756"/>
                  </a:cubicBezTo>
                  <a:cubicBezTo>
                    <a:pt x="119" y="2995"/>
                    <a:pt x="221" y="3224"/>
                    <a:pt x="366" y="3428"/>
                  </a:cubicBezTo>
                  <a:lnTo>
                    <a:pt x="366" y="3428"/>
                  </a:lnTo>
                  <a:cubicBezTo>
                    <a:pt x="374" y="3445"/>
                    <a:pt x="391" y="3471"/>
                    <a:pt x="409" y="3496"/>
                  </a:cubicBezTo>
                  <a:cubicBezTo>
                    <a:pt x="426" y="3522"/>
                    <a:pt x="460" y="3556"/>
                    <a:pt x="477" y="3582"/>
                  </a:cubicBezTo>
                  <a:cubicBezTo>
                    <a:pt x="545" y="3658"/>
                    <a:pt x="613" y="3726"/>
                    <a:pt x="689" y="3794"/>
                  </a:cubicBezTo>
                  <a:cubicBezTo>
                    <a:pt x="919" y="4007"/>
                    <a:pt x="1174" y="4186"/>
                    <a:pt x="1446" y="4322"/>
                  </a:cubicBezTo>
                  <a:cubicBezTo>
                    <a:pt x="1506" y="4356"/>
                    <a:pt x="1557" y="4381"/>
                    <a:pt x="1608" y="4407"/>
                  </a:cubicBezTo>
                  <a:cubicBezTo>
                    <a:pt x="1710" y="4458"/>
                    <a:pt x="1821" y="4500"/>
                    <a:pt x="1923" y="4543"/>
                  </a:cubicBezTo>
                  <a:lnTo>
                    <a:pt x="1957" y="4551"/>
                  </a:lnTo>
                  <a:cubicBezTo>
                    <a:pt x="2008" y="4577"/>
                    <a:pt x="2059" y="4594"/>
                    <a:pt x="2101" y="4602"/>
                  </a:cubicBezTo>
                  <a:cubicBezTo>
                    <a:pt x="2255" y="4670"/>
                    <a:pt x="2416" y="4713"/>
                    <a:pt x="2578" y="4738"/>
                  </a:cubicBezTo>
                  <a:cubicBezTo>
                    <a:pt x="2680" y="4738"/>
                    <a:pt x="3097" y="4330"/>
                    <a:pt x="3309" y="3675"/>
                  </a:cubicBezTo>
                  <a:cubicBezTo>
                    <a:pt x="3352" y="3531"/>
                    <a:pt x="3386" y="3394"/>
                    <a:pt x="3403" y="3250"/>
                  </a:cubicBezTo>
                  <a:cubicBezTo>
                    <a:pt x="3403" y="3233"/>
                    <a:pt x="3403" y="3224"/>
                    <a:pt x="3411" y="3207"/>
                  </a:cubicBezTo>
                  <a:lnTo>
                    <a:pt x="3420" y="3156"/>
                  </a:lnTo>
                  <a:cubicBezTo>
                    <a:pt x="3420" y="3148"/>
                    <a:pt x="3420" y="3139"/>
                    <a:pt x="3420" y="3131"/>
                  </a:cubicBezTo>
                  <a:lnTo>
                    <a:pt x="3420" y="3105"/>
                  </a:lnTo>
                  <a:lnTo>
                    <a:pt x="3420" y="3105"/>
                  </a:lnTo>
                  <a:lnTo>
                    <a:pt x="3420" y="3105"/>
                  </a:lnTo>
                  <a:cubicBezTo>
                    <a:pt x="3437" y="2892"/>
                    <a:pt x="3428" y="2671"/>
                    <a:pt x="3403" y="2459"/>
                  </a:cubicBezTo>
                  <a:cubicBezTo>
                    <a:pt x="3403" y="2442"/>
                    <a:pt x="3394" y="2416"/>
                    <a:pt x="3394" y="2391"/>
                  </a:cubicBezTo>
                  <a:lnTo>
                    <a:pt x="3386" y="2348"/>
                  </a:lnTo>
                  <a:cubicBezTo>
                    <a:pt x="3386" y="2340"/>
                    <a:pt x="3386" y="2323"/>
                    <a:pt x="3377" y="2314"/>
                  </a:cubicBezTo>
                  <a:cubicBezTo>
                    <a:pt x="3369" y="2288"/>
                    <a:pt x="3369" y="2263"/>
                    <a:pt x="3369" y="2237"/>
                  </a:cubicBezTo>
                  <a:cubicBezTo>
                    <a:pt x="3369" y="2186"/>
                    <a:pt x="3360" y="2127"/>
                    <a:pt x="3352" y="2067"/>
                  </a:cubicBezTo>
                  <a:cubicBezTo>
                    <a:pt x="3343" y="1906"/>
                    <a:pt x="3326" y="1693"/>
                    <a:pt x="3292" y="1463"/>
                  </a:cubicBezTo>
                  <a:cubicBezTo>
                    <a:pt x="3199" y="910"/>
                    <a:pt x="2978" y="272"/>
                    <a:pt x="2314" y="68"/>
                  </a:cubicBezTo>
                  <a:cubicBezTo>
                    <a:pt x="2161" y="26"/>
                    <a:pt x="1999" y="0"/>
                    <a:pt x="1838" y="9"/>
                  </a:cubicBezTo>
                  <a:cubicBezTo>
                    <a:pt x="970" y="9"/>
                    <a:pt x="145" y="689"/>
                    <a:pt x="17" y="1846"/>
                  </a:cubicBezTo>
                  <a:cubicBezTo>
                    <a:pt x="9" y="1948"/>
                    <a:pt x="0" y="2050"/>
                    <a:pt x="0" y="215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6440755" y="1837984"/>
              <a:ext cx="18948" cy="35356"/>
            </a:xfrm>
            <a:custGeom>
              <a:avLst/>
              <a:gdLst/>
              <a:ahLst/>
              <a:cxnLst/>
              <a:rect l="l" t="t" r="r" b="b"/>
              <a:pathLst>
                <a:path w="179" h="334" extrusionOk="0">
                  <a:moveTo>
                    <a:pt x="77" y="27"/>
                  </a:moveTo>
                  <a:cubicBezTo>
                    <a:pt x="102" y="27"/>
                    <a:pt x="136" y="78"/>
                    <a:pt x="136" y="163"/>
                  </a:cubicBezTo>
                  <a:lnTo>
                    <a:pt x="136" y="155"/>
                  </a:lnTo>
                  <a:cubicBezTo>
                    <a:pt x="145" y="189"/>
                    <a:pt x="145" y="223"/>
                    <a:pt x="136" y="257"/>
                  </a:cubicBezTo>
                  <a:cubicBezTo>
                    <a:pt x="128" y="282"/>
                    <a:pt x="128" y="299"/>
                    <a:pt x="102" y="299"/>
                  </a:cubicBezTo>
                  <a:cubicBezTo>
                    <a:pt x="85" y="299"/>
                    <a:pt x="51" y="257"/>
                    <a:pt x="43" y="172"/>
                  </a:cubicBezTo>
                  <a:cubicBezTo>
                    <a:pt x="34" y="87"/>
                    <a:pt x="51" y="36"/>
                    <a:pt x="77" y="27"/>
                  </a:cubicBezTo>
                  <a:close/>
                  <a:moveTo>
                    <a:pt x="84" y="1"/>
                  </a:moveTo>
                  <a:cubicBezTo>
                    <a:pt x="82" y="1"/>
                    <a:pt x="79" y="1"/>
                    <a:pt x="77" y="2"/>
                  </a:cubicBezTo>
                  <a:cubicBezTo>
                    <a:pt x="26" y="2"/>
                    <a:pt x="0" y="78"/>
                    <a:pt x="9" y="172"/>
                  </a:cubicBezTo>
                  <a:cubicBezTo>
                    <a:pt x="17" y="265"/>
                    <a:pt x="60" y="333"/>
                    <a:pt x="111" y="333"/>
                  </a:cubicBezTo>
                  <a:cubicBezTo>
                    <a:pt x="136" y="325"/>
                    <a:pt x="153" y="308"/>
                    <a:pt x="162" y="274"/>
                  </a:cubicBezTo>
                  <a:cubicBezTo>
                    <a:pt x="170" y="231"/>
                    <a:pt x="179" y="197"/>
                    <a:pt x="170" y="155"/>
                  </a:cubicBezTo>
                  <a:cubicBezTo>
                    <a:pt x="162" y="66"/>
                    <a:pt x="124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439802" y="1837243"/>
              <a:ext cx="20854" cy="36944"/>
            </a:xfrm>
            <a:custGeom>
              <a:avLst/>
              <a:gdLst/>
              <a:ahLst/>
              <a:cxnLst/>
              <a:rect l="l" t="t" r="r" b="b"/>
              <a:pathLst>
                <a:path w="197" h="349" extrusionOk="0">
                  <a:moveTo>
                    <a:pt x="86" y="26"/>
                  </a:moveTo>
                  <a:cubicBezTo>
                    <a:pt x="94" y="26"/>
                    <a:pt x="103" y="26"/>
                    <a:pt x="111" y="34"/>
                  </a:cubicBezTo>
                  <a:cubicBezTo>
                    <a:pt x="103" y="34"/>
                    <a:pt x="94" y="26"/>
                    <a:pt x="86" y="26"/>
                  </a:cubicBezTo>
                  <a:close/>
                  <a:moveTo>
                    <a:pt x="94" y="51"/>
                  </a:moveTo>
                  <a:cubicBezTo>
                    <a:pt x="120" y="85"/>
                    <a:pt x="137" y="128"/>
                    <a:pt x="137" y="162"/>
                  </a:cubicBezTo>
                  <a:cubicBezTo>
                    <a:pt x="145" y="196"/>
                    <a:pt x="145" y="230"/>
                    <a:pt x="137" y="264"/>
                  </a:cubicBezTo>
                  <a:cubicBezTo>
                    <a:pt x="128" y="281"/>
                    <a:pt x="111" y="289"/>
                    <a:pt x="111" y="289"/>
                  </a:cubicBezTo>
                  <a:cubicBezTo>
                    <a:pt x="111" y="294"/>
                    <a:pt x="109" y="296"/>
                    <a:pt x="107" y="296"/>
                  </a:cubicBezTo>
                  <a:cubicBezTo>
                    <a:pt x="105" y="296"/>
                    <a:pt x="103" y="294"/>
                    <a:pt x="103" y="289"/>
                  </a:cubicBezTo>
                  <a:cubicBezTo>
                    <a:pt x="77" y="264"/>
                    <a:pt x="60" y="221"/>
                    <a:pt x="60" y="179"/>
                  </a:cubicBezTo>
                  <a:cubicBezTo>
                    <a:pt x="52" y="94"/>
                    <a:pt x="77" y="51"/>
                    <a:pt x="86" y="51"/>
                  </a:cubicBezTo>
                  <a:close/>
                  <a:moveTo>
                    <a:pt x="86" y="26"/>
                  </a:moveTo>
                  <a:cubicBezTo>
                    <a:pt x="52" y="34"/>
                    <a:pt x="26" y="94"/>
                    <a:pt x="35" y="179"/>
                  </a:cubicBezTo>
                  <a:cubicBezTo>
                    <a:pt x="35" y="230"/>
                    <a:pt x="60" y="272"/>
                    <a:pt x="94" y="306"/>
                  </a:cubicBezTo>
                  <a:cubicBezTo>
                    <a:pt x="94" y="315"/>
                    <a:pt x="103" y="315"/>
                    <a:pt x="111" y="315"/>
                  </a:cubicBezTo>
                  <a:cubicBezTo>
                    <a:pt x="128" y="315"/>
                    <a:pt x="145" y="298"/>
                    <a:pt x="154" y="272"/>
                  </a:cubicBezTo>
                  <a:cubicBezTo>
                    <a:pt x="162" y="238"/>
                    <a:pt x="162" y="204"/>
                    <a:pt x="162" y="170"/>
                  </a:cubicBezTo>
                  <a:cubicBezTo>
                    <a:pt x="154" y="119"/>
                    <a:pt x="137" y="77"/>
                    <a:pt x="111" y="34"/>
                  </a:cubicBezTo>
                  <a:lnTo>
                    <a:pt x="111" y="34"/>
                  </a:lnTo>
                  <a:cubicBezTo>
                    <a:pt x="145" y="68"/>
                    <a:pt x="171" y="119"/>
                    <a:pt x="171" y="170"/>
                  </a:cubicBezTo>
                  <a:cubicBezTo>
                    <a:pt x="171" y="204"/>
                    <a:pt x="171" y="238"/>
                    <a:pt x="162" y="272"/>
                  </a:cubicBezTo>
                  <a:cubicBezTo>
                    <a:pt x="154" y="306"/>
                    <a:pt x="137" y="323"/>
                    <a:pt x="111" y="323"/>
                  </a:cubicBezTo>
                  <a:cubicBezTo>
                    <a:pt x="109" y="324"/>
                    <a:pt x="108" y="324"/>
                    <a:pt x="106" y="324"/>
                  </a:cubicBezTo>
                  <a:cubicBezTo>
                    <a:pt x="73" y="324"/>
                    <a:pt x="34" y="259"/>
                    <a:pt x="26" y="179"/>
                  </a:cubicBezTo>
                  <a:lnTo>
                    <a:pt x="26" y="187"/>
                  </a:lnTo>
                  <a:cubicBezTo>
                    <a:pt x="18" y="102"/>
                    <a:pt x="43" y="26"/>
                    <a:pt x="86" y="26"/>
                  </a:cubicBezTo>
                  <a:close/>
                  <a:moveTo>
                    <a:pt x="77" y="0"/>
                  </a:moveTo>
                  <a:cubicBezTo>
                    <a:pt x="26" y="9"/>
                    <a:pt x="1" y="77"/>
                    <a:pt x="9" y="187"/>
                  </a:cubicBezTo>
                  <a:cubicBezTo>
                    <a:pt x="18" y="281"/>
                    <a:pt x="60" y="349"/>
                    <a:pt x="111" y="349"/>
                  </a:cubicBezTo>
                  <a:lnTo>
                    <a:pt x="120" y="349"/>
                  </a:lnTo>
                  <a:cubicBezTo>
                    <a:pt x="145" y="349"/>
                    <a:pt x="171" y="323"/>
                    <a:pt x="179" y="281"/>
                  </a:cubicBezTo>
                  <a:cubicBezTo>
                    <a:pt x="188" y="247"/>
                    <a:pt x="196" y="204"/>
                    <a:pt x="188" y="162"/>
                  </a:cubicBezTo>
                  <a:cubicBezTo>
                    <a:pt x="188" y="111"/>
                    <a:pt x="162" y="60"/>
                    <a:pt x="128" y="17"/>
                  </a:cubicBezTo>
                  <a:cubicBezTo>
                    <a:pt x="111" y="0"/>
                    <a:pt x="94" y="0"/>
                    <a:pt x="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6010233" y="1211204"/>
              <a:ext cx="475618" cy="707128"/>
            </a:xfrm>
            <a:custGeom>
              <a:avLst/>
              <a:gdLst/>
              <a:ahLst/>
              <a:cxnLst/>
              <a:rect l="l" t="t" r="r" b="b"/>
              <a:pathLst>
                <a:path w="4493" h="6680" extrusionOk="0">
                  <a:moveTo>
                    <a:pt x="1170" y="1"/>
                  </a:moveTo>
                  <a:cubicBezTo>
                    <a:pt x="887" y="1"/>
                    <a:pt x="611" y="138"/>
                    <a:pt x="443" y="393"/>
                  </a:cubicBezTo>
                  <a:cubicBezTo>
                    <a:pt x="129" y="853"/>
                    <a:pt x="1" y="1414"/>
                    <a:pt x="95" y="1958"/>
                  </a:cubicBezTo>
                  <a:lnTo>
                    <a:pt x="112" y="2078"/>
                  </a:lnTo>
                  <a:cubicBezTo>
                    <a:pt x="171" y="2418"/>
                    <a:pt x="299" y="2750"/>
                    <a:pt x="486" y="3039"/>
                  </a:cubicBezTo>
                  <a:lnTo>
                    <a:pt x="520" y="3090"/>
                  </a:lnTo>
                  <a:lnTo>
                    <a:pt x="809" y="3464"/>
                  </a:lnTo>
                  <a:lnTo>
                    <a:pt x="988" y="3685"/>
                  </a:lnTo>
                  <a:lnTo>
                    <a:pt x="1107" y="3838"/>
                  </a:lnTo>
                  <a:lnTo>
                    <a:pt x="1838" y="4774"/>
                  </a:lnTo>
                  <a:lnTo>
                    <a:pt x="3319" y="6646"/>
                  </a:lnTo>
                  <a:cubicBezTo>
                    <a:pt x="3327" y="6654"/>
                    <a:pt x="3336" y="6663"/>
                    <a:pt x="3344" y="6680"/>
                  </a:cubicBezTo>
                  <a:lnTo>
                    <a:pt x="3812" y="6510"/>
                  </a:lnTo>
                  <a:lnTo>
                    <a:pt x="4493" y="6254"/>
                  </a:lnTo>
                  <a:lnTo>
                    <a:pt x="4459" y="6178"/>
                  </a:lnTo>
                  <a:lnTo>
                    <a:pt x="4280" y="5693"/>
                  </a:lnTo>
                  <a:lnTo>
                    <a:pt x="4169" y="5404"/>
                  </a:lnTo>
                  <a:lnTo>
                    <a:pt x="4118" y="5268"/>
                  </a:lnTo>
                  <a:lnTo>
                    <a:pt x="3455" y="3677"/>
                  </a:lnTo>
                  <a:lnTo>
                    <a:pt x="3225" y="3124"/>
                  </a:lnTo>
                  <a:lnTo>
                    <a:pt x="3166" y="2979"/>
                  </a:lnTo>
                  <a:lnTo>
                    <a:pt x="2885" y="2299"/>
                  </a:lnTo>
                  <a:lnTo>
                    <a:pt x="2374" y="1082"/>
                  </a:lnTo>
                  <a:cubicBezTo>
                    <a:pt x="2247" y="691"/>
                    <a:pt x="1983" y="359"/>
                    <a:pt x="1643" y="138"/>
                  </a:cubicBezTo>
                  <a:cubicBezTo>
                    <a:pt x="1495" y="45"/>
                    <a:pt x="1331" y="1"/>
                    <a:pt x="1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6166055" y="538694"/>
              <a:ext cx="353987" cy="247707"/>
            </a:xfrm>
            <a:custGeom>
              <a:avLst/>
              <a:gdLst/>
              <a:ahLst/>
              <a:cxnLst/>
              <a:rect l="l" t="t" r="r" b="b"/>
              <a:pathLst>
                <a:path w="3344" h="2340" extrusionOk="0">
                  <a:moveTo>
                    <a:pt x="1" y="1838"/>
                  </a:moveTo>
                  <a:cubicBezTo>
                    <a:pt x="1668" y="2340"/>
                    <a:pt x="3344" y="1599"/>
                    <a:pt x="3344" y="1599"/>
                  </a:cubicBezTo>
                  <a:cubicBezTo>
                    <a:pt x="3216" y="774"/>
                    <a:pt x="2961" y="264"/>
                    <a:pt x="2289" y="68"/>
                  </a:cubicBezTo>
                  <a:cubicBezTo>
                    <a:pt x="2136" y="17"/>
                    <a:pt x="1974" y="0"/>
                    <a:pt x="1813" y="0"/>
                  </a:cubicBezTo>
                  <a:cubicBezTo>
                    <a:pt x="945" y="0"/>
                    <a:pt x="128" y="681"/>
                    <a:pt x="1" y="18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5957199" y="490000"/>
              <a:ext cx="588144" cy="1169937"/>
            </a:xfrm>
            <a:custGeom>
              <a:avLst/>
              <a:gdLst/>
              <a:ahLst/>
              <a:cxnLst/>
              <a:rect l="l" t="t" r="r" b="b"/>
              <a:pathLst>
                <a:path w="5556" h="11052" extrusionOk="0">
                  <a:moveTo>
                    <a:pt x="876" y="10456"/>
                  </a:moveTo>
                  <a:cubicBezTo>
                    <a:pt x="953" y="10660"/>
                    <a:pt x="1055" y="10856"/>
                    <a:pt x="1157" y="11051"/>
                  </a:cubicBezTo>
                  <a:lnTo>
                    <a:pt x="1157" y="11051"/>
                  </a:lnTo>
                  <a:cubicBezTo>
                    <a:pt x="1336" y="10949"/>
                    <a:pt x="1489" y="10813"/>
                    <a:pt x="1608" y="10651"/>
                  </a:cubicBezTo>
                  <a:cubicBezTo>
                    <a:pt x="1667" y="10566"/>
                    <a:pt x="1727" y="10473"/>
                    <a:pt x="1770" y="10371"/>
                  </a:cubicBezTo>
                  <a:cubicBezTo>
                    <a:pt x="2127" y="9614"/>
                    <a:pt x="3122" y="9324"/>
                    <a:pt x="3667" y="9784"/>
                  </a:cubicBezTo>
                  <a:cubicBezTo>
                    <a:pt x="3777" y="9724"/>
                    <a:pt x="3888" y="9639"/>
                    <a:pt x="4024" y="9546"/>
                  </a:cubicBezTo>
                  <a:cubicBezTo>
                    <a:pt x="4381" y="9282"/>
                    <a:pt x="4721" y="8984"/>
                    <a:pt x="5036" y="8661"/>
                  </a:cubicBezTo>
                  <a:cubicBezTo>
                    <a:pt x="5342" y="8338"/>
                    <a:pt x="5555" y="7997"/>
                    <a:pt x="5538" y="7725"/>
                  </a:cubicBezTo>
                  <a:cubicBezTo>
                    <a:pt x="5215" y="6475"/>
                    <a:pt x="3675" y="5930"/>
                    <a:pt x="3667" y="4748"/>
                  </a:cubicBezTo>
                  <a:cubicBezTo>
                    <a:pt x="3709" y="1838"/>
                    <a:pt x="4815" y="834"/>
                    <a:pt x="4875" y="783"/>
                  </a:cubicBezTo>
                  <a:lnTo>
                    <a:pt x="4875" y="783"/>
                  </a:lnTo>
                  <a:cubicBezTo>
                    <a:pt x="4560" y="554"/>
                    <a:pt x="4194" y="384"/>
                    <a:pt x="3811" y="298"/>
                  </a:cubicBezTo>
                  <a:lnTo>
                    <a:pt x="3811" y="298"/>
                  </a:lnTo>
                  <a:cubicBezTo>
                    <a:pt x="2186" y="1"/>
                    <a:pt x="1455" y="2068"/>
                    <a:pt x="1778" y="2978"/>
                  </a:cubicBezTo>
                  <a:cubicBezTo>
                    <a:pt x="2033" y="3710"/>
                    <a:pt x="2161" y="5335"/>
                    <a:pt x="1387" y="6075"/>
                  </a:cubicBezTo>
                  <a:cubicBezTo>
                    <a:pt x="0" y="7597"/>
                    <a:pt x="493" y="9503"/>
                    <a:pt x="876" y="104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6345272" y="1308593"/>
              <a:ext cx="264855" cy="345942"/>
            </a:xfrm>
            <a:custGeom>
              <a:avLst/>
              <a:gdLst/>
              <a:ahLst/>
              <a:cxnLst/>
              <a:rect l="l" t="t" r="r" b="b"/>
              <a:pathLst>
                <a:path w="2502" h="3268" extrusionOk="0">
                  <a:moveTo>
                    <a:pt x="1" y="2051"/>
                  </a:moveTo>
                  <a:lnTo>
                    <a:pt x="35" y="2127"/>
                  </a:lnTo>
                  <a:cubicBezTo>
                    <a:pt x="179" y="2391"/>
                    <a:pt x="664" y="3267"/>
                    <a:pt x="996" y="3267"/>
                  </a:cubicBezTo>
                  <a:cubicBezTo>
                    <a:pt x="1379" y="3267"/>
                    <a:pt x="1957" y="2519"/>
                    <a:pt x="1957" y="2519"/>
                  </a:cubicBezTo>
                  <a:cubicBezTo>
                    <a:pt x="2349" y="2093"/>
                    <a:pt x="2502" y="1515"/>
                    <a:pt x="2383" y="953"/>
                  </a:cubicBezTo>
                  <a:cubicBezTo>
                    <a:pt x="2289" y="656"/>
                    <a:pt x="2144" y="366"/>
                    <a:pt x="1974" y="103"/>
                  </a:cubicBezTo>
                  <a:lnTo>
                    <a:pt x="1974" y="103"/>
                  </a:lnTo>
                  <a:lnTo>
                    <a:pt x="1881" y="1"/>
                  </a:lnTo>
                  <a:cubicBezTo>
                    <a:pt x="1915" y="639"/>
                    <a:pt x="630" y="1651"/>
                    <a:pt x="1" y="2051"/>
                  </a:cubicBezTo>
                  <a:close/>
                </a:path>
              </a:pathLst>
            </a:custGeom>
            <a:solidFill>
              <a:srgbClr val="F2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6345272" y="1308593"/>
              <a:ext cx="264855" cy="345942"/>
            </a:xfrm>
            <a:custGeom>
              <a:avLst/>
              <a:gdLst/>
              <a:ahLst/>
              <a:cxnLst/>
              <a:rect l="l" t="t" r="r" b="b"/>
              <a:pathLst>
                <a:path w="2502" h="3268" extrusionOk="0">
                  <a:moveTo>
                    <a:pt x="1" y="2051"/>
                  </a:moveTo>
                  <a:lnTo>
                    <a:pt x="35" y="2127"/>
                  </a:lnTo>
                  <a:cubicBezTo>
                    <a:pt x="179" y="2391"/>
                    <a:pt x="664" y="3267"/>
                    <a:pt x="996" y="3267"/>
                  </a:cubicBezTo>
                  <a:cubicBezTo>
                    <a:pt x="1379" y="3267"/>
                    <a:pt x="1957" y="2519"/>
                    <a:pt x="1957" y="2519"/>
                  </a:cubicBezTo>
                  <a:cubicBezTo>
                    <a:pt x="2349" y="2093"/>
                    <a:pt x="2502" y="1515"/>
                    <a:pt x="2383" y="953"/>
                  </a:cubicBezTo>
                  <a:cubicBezTo>
                    <a:pt x="2289" y="656"/>
                    <a:pt x="2144" y="366"/>
                    <a:pt x="1974" y="103"/>
                  </a:cubicBezTo>
                  <a:lnTo>
                    <a:pt x="1974" y="103"/>
                  </a:lnTo>
                  <a:lnTo>
                    <a:pt x="1881" y="1"/>
                  </a:lnTo>
                  <a:cubicBezTo>
                    <a:pt x="1915" y="639"/>
                    <a:pt x="630" y="1651"/>
                    <a:pt x="1" y="2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6127311" y="1502311"/>
              <a:ext cx="261256" cy="412421"/>
            </a:xfrm>
            <a:custGeom>
              <a:avLst/>
              <a:gdLst/>
              <a:ahLst/>
              <a:cxnLst/>
              <a:rect l="l" t="t" r="r" b="b"/>
              <a:pathLst>
                <a:path w="2468" h="3896" extrusionOk="0">
                  <a:moveTo>
                    <a:pt x="1422" y="0"/>
                  </a:moveTo>
                  <a:cubicBezTo>
                    <a:pt x="934" y="0"/>
                    <a:pt x="406" y="298"/>
                    <a:pt x="171" y="808"/>
                  </a:cubicBezTo>
                  <a:cubicBezTo>
                    <a:pt x="120" y="910"/>
                    <a:pt x="69" y="1003"/>
                    <a:pt x="1" y="1088"/>
                  </a:cubicBezTo>
                  <a:lnTo>
                    <a:pt x="741" y="2024"/>
                  </a:lnTo>
                  <a:lnTo>
                    <a:pt x="2221" y="3896"/>
                  </a:lnTo>
                  <a:cubicBezTo>
                    <a:pt x="2136" y="3777"/>
                    <a:pt x="2094" y="3641"/>
                    <a:pt x="2094" y="3496"/>
                  </a:cubicBezTo>
                  <a:cubicBezTo>
                    <a:pt x="2094" y="3445"/>
                    <a:pt x="2102" y="3394"/>
                    <a:pt x="2111" y="3343"/>
                  </a:cubicBezTo>
                  <a:cubicBezTo>
                    <a:pt x="2119" y="3258"/>
                    <a:pt x="2145" y="3173"/>
                    <a:pt x="2179" y="3096"/>
                  </a:cubicBezTo>
                  <a:cubicBezTo>
                    <a:pt x="2204" y="3045"/>
                    <a:pt x="2230" y="2994"/>
                    <a:pt x="2264" y="2951"/>
                  </a:cubicBezTo>
                  <a:cubicBezTo>
                    <a:pt x="2306" y="2883"/>
                    <a:pt x="2366" y="2815"/>
                    <a:pt x="2425" y="2764"/>
                  </a:cubicBezTo>
                  <a:lnTo>
                    <a:pt x="2468" y="2730"/>
                  </a:lnTo>
                  <a:lnTo>
                    <a:pt x="2468" y="2730"/>
                  </a:lnTo>
                  <a:cubicBezTo>
                    <a:pt x="2230" y="2849"/>
                    <a:pt x="2060" y="3079"/>
                    <a:pt x="2026" y="3334"/>
                  </a:cubicBezTo>
                  <a:cubicBezTo>
                    <a:pt x="1566" y="2883"/>
                    <a:pt x="486" y="1088"/>
                    <a:pt x="486" y="1088"/>
                  </a:cubicBezTo>
                  <a:cubicBezTo>
                    <a:pt x="486" y="1088"/>
                    <a:pt x="571" y="306"/>
                    <a:pt x="1405" y="306"/>
                  </a:cubicBezTo>
                  <a:cubicBezTo>
                    <a:pt x="1435" y="305"/>
                    <a:pt x="1466" y="304"/>
                    <a:pt x="1497" y="304"/>
                  </a:cubicBezTo>
                  <a:cubicBezTo>
                    <a:pt x="1706" y="304"/>
                    <a:pt x="1920" y="328"/>
                    <a:pt x="2128" y="365"/>
                  </a:cubicBezTo>
                  <a:lnTo>
                    <a:pt x="2068" y="221"/>
                  </a:lnTo>
                  <a:cubicBezTo>
                    <a:pt x="1887" y="71"/>
                    <a:pt x="1659" y="0"/>
                    <a:pt x="1422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6444354" y="786294"/>
              <a:ext cx="68490" cy="15455"/>
            </a:xfrm>
            <a:custGeom>
              <a:avLst/>
              <a:gdLst/>
              <a:ahLst/>
              <a:cxnLst/>
              <a:rect l="l" t="t" r="r" b="b"/>
              <a:pathLst>
                <a:path w="647" h="146" extrusionOk="0">
                  <a:moveTo>
                    <a:pt x="434" y="1"/>
                  </a:moveTo>
                  <a:cubicBezTo>
                    <a:pt x="392" y="9"/>
                    <a:pt x="349" y="18"/>
                    <a:pt x="315" y="26"/>
                  </a:cubicBezTo>
                  <a:cubicBezTo>
                    <a:pt x="290" y="35"/>
                    <a:pt x="247" y="52"/>
                    <a:pt x="213" y="60"/>
                  </a:cubicBezTo>
                  <a:cubicBezTo>
                    <a:pt x="179" y="69"/>
                    <a:pt x="145" y="86"/>
                    <a:pt x="102" y="94"/>
                  </a:cubicBezTo>
                  <a:cubicBezTo>
                    <a:pt x="68" y="111"/>
                    <a:pt x="34" y="128"/>
                    <a:pt x="0" y="145"/>
                  </a:cubicBezTo>
                  <a:lnTo>
                    <a:pt x="102" y="111"/>
                  </a:lnTo>
                  <a:lnTo>
                    <a:pt x="213" y="86"/>
                  </a:lnTo>
                  <a:lnTo>
                    <a:pt x="434" y="26"/>
                  </a:lnTo>
                  <a:lnTo>
                    <a:pt x="536" y="43"/>
                  </a:lnTo>
                  <a:lnTo>
                    <a:pt x="647" y="52"/>
                  </a:lnTo>
                  <a:cubicBezTo>
                    <a:pt x="604" y="43"/>
                    <a:pt x="570" y="35"/>
                    <a:pt x="536" y="26"/>
                  </a:cubicBezTo>
                  <a:cubicBezTo>
                    <a:pt x="502" y="18"/>
                    <a:pt x="468" y="9"/>
                    <a:pt x="434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6429958" y="742152"/>
              <a:ext cx="92837" cy="22654"/>
            </a:xfrm>
            <a:custGeom>
              <a:avLst/>
              <a:gdLst/>
              <a:ahLst/>
              <a:cxnLst/>
              <a:rect l="l" t="t" r="r" b="b"/>
              <a:pathLst>
                <a:path w="877" h="214" extrusionOk="0">
                  <a:moveTo>
                    <a:pt x="289" y="1"/>
                  </a:moveTo>
                  <a:cubicBezTo>
                    <a:pt x="238" y="26"/>
                    <a:pt x="187" y="60"/>
                    <a:pt x="136" y="94"/>
                  </a:cubicBezTo>
                  <a:cubicBezTo>
                    <a:pt x="111" y="111"/>
                    <a:pt x="94" y="128"/>
                    <a:pt x="68" y="154"/>
                  </a:cubicBezTo>
                  <a:cubicBezTo>
                    <a:pt x="43" y="171"/>
                    <a:pt x="26" y="188"/>
                    <a:pt x="0" y="213"/>
                  </a:cubicBezTo>
                  <a:cubicBezTo>
                    <a:pt x="34" y="205"/>
                    <a:pt x="60" y="196"/>
                    <a:pt x="85" y="188"/>
                  </a:cubicBezTo>
                  <a:lnTo>
                    <a:pt x="170" y="162"/>
                  </a:lnTo>
                  <a:cubicBezTo>
                    <a:pt x="230" y="137"/>
                    <a:pt x="281" y="111"/>
                    <a:pt x="332" y="94"/>
                  </a:cubicBezTo>
                  <a:lnTo>
                    <a:pt x="587" y="94"/>
                  </a:lnTo>
                  <a:cubicBezTo>
                    <a:pt x="638" y="94"/>
                    <a:pt x="681" y="86"/>
                    <a:pt x="723" y="86"/>
                  </a:cubicBezTo>
                  <a:cubicBezTo>
                    <a:pt x="774" y="77"/>
                    <a:pt x="817" y="69"/>
                    <a:pt x="868" y="60"/>
                  </a:cubicBezTo>
                  <a:cubicBezTo>
                    <a:pt x="868" y="60"/>
                    <a:pt x="868" y="60"/>
                    <a:pt x="868" y="52"/>
                  </a:cubicBezTo>
                  <a:cubicBezTo>
                    <a:pt x="876" y="52"/>
                    <a:pt x="868" y="43"/>
                    <a:pt x="859" y="43"/>
                  </a:cubicBezTo>
                  <a:cubicBezTo>
                    <a:pt x="817" y="35"/>
                    <a:pt x="766" y="26"/>
                    <a:pt x="723" y="18"/>
                  </a:cubicBezTo>
                  <a:cubicBezTo>
                    <a:pt x="681" y="9"/>
                    <a:pt x="630" y="1"/>
                    <a:pt x="587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6414608" y="814558"/>
              <a:ext cx="109986" cy="71983"/>
            </a:xfrm>
            <a:custGeom>
              <a:avLst/>
              <a:gdLst/>
              <a:ahLst/>
              <a:cxnLst/>
              <a:rect l="l" t="t" r="r" b="b"/>
              <a:pathLst>
                <a:path w="1039" h="680" extrusionOk="0">
                  <a:moveTo>
                    <a:pt x="614" y="1"/>
                  </a:moveTo>
                  <a:cubicBezTo>
                    <a:pt x="559" y="1"/>
                    <a:pt x="502" y="8"/>
                    <a:pt x="443" y="23"/>
                  </a:cubicBezTo>
                  <a:cubicBezTo>
                    <a:pt x="188" y="91"/>
                    <a:pt x="1" y="286"/>
                    <a:pt x="52" y="457"/>
                  </a:cubicBezTo>
                  <a:cubicBezTo>
                    <a:pt x="85" y="597"/>
                    <a:pt x="245" y="680"/>
                    <a:pt x="440" y="680"/>
                  </a:cubicBezTo>
                  <a:cubicBezTo>
                    <a:pt x="493" y="680"/>
                    <a:pt x="548" y="674"/>
                    <a:pt x="605" y="661"/>
                  </a:cubicBezTo>
                  <a:cubicBezTo>
                    <a:pt x="860" y="593"/>
                    <a:pt x="1038" y="397"/>
                    <a:pt x="996" y="227"/>
                  </a:cubicBezTo>
                  <a:cubicBezTo>
                    <a:pt x="963" y="88"/>
                    <a:pt x="806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6513691" y="798891"/>
              <a:ext cx="19901" cy="127982"/>
            </a:xfrm>
            <a:custGeom>
              <a:avLst/>
              <a:gdLst/>
              <a:ahLst/>
              <a:cxnLst/>
              <a:rect l="l" t="t" r="r" b="b"/>
              <a:pathLst>
                <a:path w="188" h="1209" extrusionOk="0">
                  <a:moveTo>
                    <a:pt x="94" y="1"/>
                  </a:moveTo>
                  <a:cubicBezTo>
                    <a:pt x="128" y="213"/>
                    <a:pt x="137" y="426"/>
                    <a:pt x="111" y="639"/>
                  </a:cubicBezTo>
                  <a:lnTo>
                    <a:pt x="111" y="647"/>
                  </a:lnTo>
                  <a:lnTo>
                    <a:pt x="111" y="673"/>
                  </a:lnTo>
                  <a:cubicBezTo>
                    <a:pt x="111" y="681"/>
                    <a:pt x="111" y="681"/>
                    <a:pt x="111" y="690"/>
                  </a:cubicBezTo>
                  <a:lnTo>
                    <a:pt x="111" y="749"/>
                  </a:lnTo>
                  <a:cubicBezTo>
                    <a:pt x="111" y="758"/>
                    <a:pt x="111" y="775"/>
                    <a:pt x="102" y="783"/>
                  </a:cubicBezTo>
                  <a:cubicBezTo>
                    <a:pt x="77" y="928"/>
                    <a:pt x="43" y="1073"/>
                    <a:pt x="0" y="1209"/>
                  </a:cubicBezTo>
                  <a:lnTo>
                    <a:pt x="94" y="1209"/>
                  </a:lnTo>
                  <a:cubicBezTo>
                    <a:pt x="188" y="809"/>
                    <a:pt x="188" y="400"/>
                    <a:pt x="94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6431228" y="961276"/>
              <a:ext cx="51023" cy="12385"/>
            </a:xfrm>
            <a:custGeom>
              <a:avLst/>
              <a:gdLst/>
              <a:ahLst/>
              <a:cxnLst/>
              <a:rect l="l" t="t" r="r" b="b"/>
              <a:pathLst>
                <a:path w="482" h="117" extrusionOk="0">
                  <a:moveTo>
                    <a:pt x="23" y="1"/>
                  </a:moveTo>
                  <a:cubicBezTo>
                    <a:pt x="12" y="1"/>
                    <a:pt x="1" y="17"/>
                    <a:pt x="14" y="23"/>
                  </a:cubicBezTo>
                  <a:cubicBezTo>
                    <a:pt x="90" y="83"/>
                    <a:pt x="184" y="117"/>
                    <a:pt x="286" y="117"/>
                  </a:cubicBezTo>
                  <a:cubicBezTo>
                    <a:pt x="346" y="117"/>
                    <a:pt x="414" y="100"/>
                    <a:pt x="473" y="83"/>
                  </a:cubicBezTo>
                  <a:cubicBezTo>
                    <a:pt x="482" y="83"/>
                    <a:pt x="482" y="74"/>
                    <a:pt x="482" y="66"/>
                  </a:cubicBezTo>
                  <a:cubicBezTo>
                    <a:pt x="482" y="57"/>
                    <a:pt x="473" y="57"/>
                    <a:pt x="465" y="57"/>
                  </a:cubicBezTo>
                  <a:cubicBezTo>
                    <a:pt x="465" y="62"/>
                    <a:pt x="385" y="90"/>
                    <a:pt x="285" y="90"/>
                  </a:cubicBezTo>
                  <a:cubicBezTo>
                    <a:pt x="203" y="90"/>
                    <a:pt x="107" y="71"/>
                    <a:pt x="31" y="6"/>
                  </a:cubicBezTo>
                  <a:cubicBezTo>
                    <a:pt x="29" y="2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5939097" y="2663986"/>
              <a:ext cx="54199" cy="1639839"/>
            </a:xfrm>
            <a:custGeom>
              <a:avLst/>
              <a:gdLst/>
              <a:ahLst/>
              <a:cxnLst/>
              <a:rect l="l" t="t" r="r" b="b"/>
              <a:pathLst>
                <a:path w="512" h="15491" extrusionOk="0">
                  <a:moveTo>
                    <a:pt x="324" y="0"/>
                  </a:moveTo>
                  <a:lnTo>
                    <a:pt x="324" y="0"/>
                  </a:lnTo>
                  <a:cubicBezTo>
                    <a:pt x="299" y="323"/>
                    <a:pt x="273" y="646"/>
                    <a:pt x="248" y="969"/>
                  </a:cubicBezTo>
                  <a:lnTo>
                    <a:pt x="214" y="1454"/>
                  </a:lnTo>
                  <a:lnTo>
                    <a:pt x="180" y="1939"/>
                  </a:lnTo>
                  <a:cubicBezTo>
                    <a:pt x="137" y="2577"/>
                    <a:pt x="103" y="3224"/>
                    <a:pt x="77" y="3870"/>
                  </a:cubicBezTo>
                  <a:cubicBezTo>
                    <a:pt x="26" y="5163"/>
                    <a:pt x="1" y="6456"/>
                    <a:pt x="1" y="7749"/>
                  </a:cubicBezTo>
                  <a:lnTo>
                    <a:pt x="9" y="8719"/>
                  </a:lnTo>
                  <a:cubicBezTo>
                    <a:pt x="9" y="8889"/>
                    <a:pt x="26" y="9042"/>
                    <a:pt x="26" y="9204"/>
                  </a:cubicBezTo>
                  <a:lnTo>
                    <a:pt x="35" y="9689"/>
                  </a:lnTo>
                  <a:lnTo>
                    <a:pt x="52" y="10174"/>
                  </a:lnTo>
                  <a:lnTo>
                    <a:pt x="69" y="10659"/>
                  </a:lnTo>
                  <a:cubicBezTo>
                    <a:pt x="86" y="10982"/>
                    <a:pt x="103" y="11314"/>
                    <a:pt x="120" y="11628"/>
                  </a:cubicBezTo>
                  <a:lnTo>
                    <a:pt x="188" y="12598"/>
                  </a:lnTo>
                  <a:lnTo>
                    <a:pt x="205" y="12845"/>
                  </a:lnTo>
                  <a:cubicBezTo>
                    <a:pt x="214" y="12922"/>
                    <a:pt x="222" y="12998"/>
                    <a:pt x="231" y="13083"/>
                  </a:cubicBezTo>
                  <a:lnTo>
                    <a:pt x="282" y="13568"/>
                  </a:lnTo>
                  <a:cubicBezTo>
                    <a:pt x="333" y="14206"/>
                    <a:pt x="435" y="14853"/>
                    <a:pt x="511" y="15491"/>
                  </a:cubicBezTo>
                  <a:cubicBezTo>
                    <a:pt x="435" y="14844"/>
                    <a:pt x="350" y="14206"/>
                    <a:pt x="299" y="13560"/>
                  </a:cubicBezTo>
                  <a:lnTo>
                    <a:pt x="256" y="13083"/>
                  </a:lnTo>
                  <a:cubicBezTo>
                    <a:pt x="248" y="12998"/>
                    <a:pt x="239" y="12922"/>
                    <a:pt x="239" y="12836"/>
                  </a:cubicBezTo>
                  <a:lnTo>
                    <a:pt x="222" y="12598"/>
                  </a:lnTo>
                  <a:lnTo>
                    <a:pt x="154" y="11628"/>
                  </a:lnTo>
                  <a:cubicBezTo>
                    <a:pt x="95" y="10335"/>
                    <a:pt x="52" y="9042"/>
                    <a:pt x="52" y="7749"/>
                  </a:cubicBezTo>
                  <a:cubicBezTo>
                    <a:pt x="43" y="6456"/>
                    <a:pt x="69" y="5163"/>
                    <a:pt x="112" y="3870"/>
                  </a:cubicBezTo>
                  <a:cubicBezTo>
                    <a:pt x="137" y="3224"/>
                    <a:pt x="163" y="2586"/>
                    <a:pt x="205" y="1939"/>
                  </a:cubicBezTo>
                  <a:lnTo>
                    <a:pt x="231" y="1454"/>
                  </a:lnTo>
                  <a:lnTo>
                    <a:pt x="256" y="969"/>
                  </a:lnTo>
                  <a:cubicBezTo>
                    <a:pt x="282" y="646"/>
                    <a:pt x="299" y="323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6674911" y="2611693"/>
              <a:ext cx="359386" cy="1738921"/>
            </a:xfrm>
            <a:custGeom>
              <a:avLst/>
              <a:gdLst/>
              <a:ahLst/>
              <a:cxnLst/>
              <a:rect l="l" t="t" r="r" b="b"/>
              <a:pathLst>
                <a:path w="3395" h="16427" extrusionOk="0">
                  <a:moveTo>
                    <a:pt x="0" y="0"/>
                  </a:moveTo>
                  <a:cubicBezTo>
                    <a:pt x="179" y="681"/>
                    <a:pt x="349" y="1353"/>
                    <a:pt x="519" y="2033"/>
                  </a:cubicBezTo>
                  <a:cubicBezTo>
                    <a:pt x="604" y="2374"/>
                    <a:pt x="689" y="2714"/>
                    <a:pt x="766" y="3054"/>
                  </a:cubicBezTo>
                  <a:cubicBezTo>
                    <a:pt x="851" y="3394"/>
                    <a:pt x="936" y="3735"/>
                    <a:pt x="1012" y="4075"/>
                  </a:cubicBezTo>
                  <a:cubicBezTo>
                    <a:pt x="1336" y="5436"/>
                    <a:pt x="1642" y="6797"/>
                    <a:pt x="1931" y="8167"/>
                  </a:cubicBezTo>
                  <a:cubicBezTo>
                    <a:pt x="2229" y="9528"/>
                    <a:pt x="2501" y="10906"/>
                    <a:pt x="2748" y="12276"/>
                  </a:cubicBezTo>
                  <a:cubicBezTo>
                    <a:pt x="2816" y="12624"/>
                    <a:pt x="2867" y="12965"/>
                    <a:pt x="2927" y="13313"/>
                  </a:cubicBezTo>
                  <a:cubicBezTo>
                    <a:pt x="2961" y="13484"/>
                    <a:pt x="2986" y="13654"/>
                    <a:pt x="3020" y="13832"/>
                  </a:cubicBezTo>
                  <a:lnTo>
                    <a:pt x="3097" y="14343"/>
                  </a:lnTo>
                  <a:lnTo>
                    <a:pt x="3173" y="14862"/>
                  </a:lnTo>
                  <a:lnTo>
                    <a:pt x="3216" y="15125"/>
                  </a:lnTo>
                  <a:lnTo>
                    <a:pt x="3250" y="15381"/>
                  </a:lnTo>
                  <a:lnTo>
                    <a:pt x="3394" y="16427"/>
                  </a:lnTo>
                  <a:lnTo>
                    <a:pt x="3267" y="15381"/>
                  </a:lnTo>
                  <a:lnTo>
                    <a:pt x="3233" y="15125"/>
                  </a:lnTo>
                  <a:lnTo>
                    <a:pt x="3199" y="14862"/>
                  </a:lnTo>
                  <a:lnTo>
                    <a:pt x="3122" y="14343"/>
                  </a:lnTo>
                  <a:lnTo>
                    <a:pt x="3046" y="13824"/>
                  </a:lnTo>
                  <a:cubicBezTo>
                    <a:pt x="3020" y="13654"/>
                    <a:pt x="2986" y="13475"/>
                    <a:pt x="2961" y="13305"/>
                  </a:cubicBezTo>
                  <a:cubicBezTo>
                    <a:pt x="2901" y="12965"/>
                    <a:pt x="2850" y="12616"/>
                    <a:pt x="2790" y="12276"/>
                  </a:cubicBezTo>
                  <a:lnTo>
                    <a:pt x="2603" y="11238"/>
                  </a:lnTo>
                  <a:lnTo>
                    <a:pt x="2552" y="10983"/>
                  </a:lnTo>
                  <a:lnTo>
                    <a:pt x="2501" y="10727"/>
                  </a:lnTo>
                  <a:lnTo>
                    <a:pt x="2408" y="10208"/>
                  </a:lnTo>
                  <a:lnTo>
                    <a:pt x="2297" y="9698"/>
                  </a:lnTo>
                  <a:cubicBezTo>
                    <a:pt x="2263" y="9519"/>
                    <a:pt x="2229" y="9349"/>
                    <a:pt x="2195" y="9179"/>
                  </a:cubicBezTo>
                  <a:lnTo>
                    <a:pt x="1982" y="8150"/>
                  </a:lnTo>
                  <a:lnTo>
                    <a:pt x="1753" y="7129"/>
                  </a:lnTo>
                  <a:lnTo>
                    <a:pt x="1702" y="6874"/>
                  </a:lnTo>
                  <a:lnTo>
                    <a:pt x="1642" y="6618"/>
                  </a:lnTo>
                  <a:lnTo>
                    <a:pt x="1523" y="6108"/>
                  </a:lnTo>
                  <a:lnTo>
                    <a:pt x="1412" y="5598"/>
                  </a:lnTo>
                  <a:lnTo>
                    <a:pt x="1285" y="5087"/>
                  </a:lnTo>
                  <a:lnTo>
                    <a:pt x="1166" y="4577"/>
                  </a:lnTo>
                  <a:cubicBezTo>
                    <a:pt x="1132" y="4407"/>
                    <a:pt x="1089" y="4237"/>
                    <a:pt x="1047" y="4066"/>
                  </a:cubicBezTo>
                  <a:cubicBezTo>
                    <a:pt x="961" y="3726"/>
                    <a:pt x="876" y="3386"/>
                    <a:pt x="791" y="3046"/>
                  </a:cubicBezTo>
                  <a:cubicBezTo>
                    <a:pt x="706" y="2705"/>
                    <a:pt x="630" y="2365"/>
                    <a:pt x="536" y="2025"/>
                  </a:cubicBezTo>
                  <a:cubicBezTo>
                    <a:pt x="366" y="1353"/>
                    <a:pt x="187" y="6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6553281" y="2611693"/>
              <a:ext cx="237862" cy="1781264"/>
            </a:xfrm>
            <a:custGeom>
              <a:avLst/>
              <a:gdLst/>
              <a:ahLst/>
              <a:cxnLst/>
              <a:rect l="l" t="t" r="r" b="b"/>
              <a:pathLst>
                <a:path w="2247" h="16827" extrusionOk="0">
                  <a:moveTo>
                    <a:pt x="1" y="0"/>
                  </a:moveTo>
                  <a:cubicBezTo>
                    <a:pt x="171" y="689"/>
                    <a:pt x="324" y="1378"/>
                    <a:pt x="477" y="2067"/>
                  </a:cubicBezTo>
                  <a:cubicBezTo>
                    <a:pt x="630" y="2765"/>
                    <a:pt x="775" y="3454"/>
                    <a:pt x="911" y="4151"/>
                  </a:cubicBezTo>
                  <a:cubicBezTo>
                    <a:pt x="1047" y="4849"/>
                    <a:pt x="1183" y="5547"/>
                    <a:pt x="1302" y="6244"/>
                  </a:cubicBezTo>
                  <a:cubicBezTo>
                    <a:pt x="1421" y="6942"/>
                    <a:pt x="1532" y="7648"/>
                    <a:pt x="1634" y="8345"/>
                  </a:cubicBezTo>
                  <a:cubicBezTo>
                    <a:pt x="1736" y="9043"/>
                    <a:pt x="1830" y="9749"/>
                    <a:pt x="1906" y="10455"/>
                  </a:cubicBezTo>
                  <a:cubicBezTo>
                    <a:pt x="1983" y="11161"/>
                    <a:pt x="2051" y="11867"/>
                    <a:pt x="2102" y="12573"/>
                  </a:cubicBezTo>
                  <a:cubicBezTo>
                    <a:pt x="2153" y="13279"/>
                    <a:pt x="2196" y="13994"/>
                    <a:pt x="2213" y="14700"/>
                  </a:cubicBezTo>
                  <a:cubicBezTo>
                    <a:pt x="2221" y="15406"/>
                    <a:pt x="2221" y="16121"/>
                    <a:pt x="2196" y="16827"/>
                  </a:cubicBezTo>
                  <a:cubicBezTo>
                    <a:pt x="2230" y="16121"/>
                    <a:pt x="2247" y="15406"/>
                    <a:pt x="2230" y="14700"/>
                  </a:cubicBezTo>
                  <a:cubicBezTo>
                    <a:pt x="2221" y="13994"/>
                    <a:pt x="2187" y="13279"/>
                    <a:pt x="2144" y="12573"/>
                  </a:cubicBezTo>
                  <a:cubicBezTo>
                    <a:pt x="2093" y="11867"/>
                    <a:pt x="2025" y="11161"/>
                    <a:pt x="1949" y="10455"/>
                  </a:cubicBezTo>
                  <a:cubicBezTo>
                    <a:pt x="1872" y="9749"/>
                    <a:pt x="1779" y="9043"/>
                    <a:pt x="1685" y="8345"/>
                  </a:cubicBezTo>
                  <a:cubicBezTo>
                    <a:pt x="1481" y="6933"/>
                    <a:pt x="1234" y="5538"/>
                    <a:pt x="953" y="4143"/>
                  </a:cubicBezTo>
                  <a:cubicBezTo>
                    <a:pt x="809" y="3445"/>
                    <a:pt x="664" y="2756"/>
                    <a:pt x="503" y="2067"/>
                  </a:cubicBezTo>
                  <a:cubicBezTo>
                    <a:pt x="341" y="1378"/>
                    <a:pt x="179" y="68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6393860" y="2611693"/>
              <a:ext cx="127982" cy="1825407"/>
            </a:xfrm>
            <a:custGeom>
              <a:avLst/>
              <a:gdLst/>
              <a:ahLst/>
              <a:cxnLst/>
              <a:rect l="l" t="t" r="r" b="b"/>
              <a:pathLst>
                <a:path w="1209" h="17244" extrusionOk="0">
                  <a:moveTo>
                    <a:pt x="1" y="0"/>
                  </a:moveTo>
                  <a:cubicBezTo>
                    <a:pt x="112" y="715"/>
                    <a:pt x="205" y="1429"/>
                    <a:pt x="299" y="2144"/>
                  </a:cubicBezTo>
                  <a:cubicBezTo>
                    <a:pt x="392" y="2858"/>
                    <a:pt x="486" y="3573"/>
                    <a:pt x="562" y="4288"/>
                  </a:cubicBezTo>
                  <a:cubicBezTo>
                    <a:pt x="724" y="5725"/>
                    <a:pt x="869" y="7163"/>
                    <a:pt x="971" y="8601"/>
                  </a:cubicBezTo>
                  <a:cubicBezTo>
                    <a:pt x="988" y="8779"/>
                    <a:pt x="996" y="8958"/>
                    <a:pt x="1013" y="9137"/>
                  </a:cubicBezTo>
                  <a:lnTo>
                    <a:pt x="1047" y="9681"/>
                  </a:lnTo>
                  <a:lnTo>
                    <a:pt x="1073" y="10217"/>
                  </a:lnTo>
                  <a:lnTo>
                    <a:pt x="1090" y="10489"/>
                  </a:lnTo>
                  <a:lnTo>
                    <a:pt x="1098" y="10761"/>
                  </a:lnTo>
                  <a:cubicBezTo>
                    <a:pt x="1107" y="10940"/>
                    <a:pt x="1124" y="11119"/>
                    <a:pt x="1124" y="11297"/>
                  </a:cubicBezTo>
                  <a:lnTo>
                    <a:pt x="1141" y="11842"/>
                  </a:lnTo>
                  <a:lnTo>
                    <a:pt x="1149" y="12378"/>
                  </a:lnTo>
                  <a:cubicBezTo>
                    <a:pt x="1158" y="12471"/>
                    <a:pt x="1158" y="12565"/>
                    <a:pt x="1158" y="12650"/>
                  </a:cubicBezTo>
                  <a:lnTo>
                    <a:pt x="1158" y="12922"/>
                  </a:lnTo>
                  <a:cubicBezTo>
                    <a:pt x="1166" y="13288"/>
                    <a:pt x="1158" y="13645"/>
                    <a:pt x="1158" y="14003"/>
                  </a:cubicBezTo>
                  <a:lnTo>
                    <a:pt x="1141" y="14547"/>
                  </a:lnTo>
                  <a:lnTo>
                    <a:pt x="1141" y="14683"/>
                  </a:lnTo>
                  <a:lnTo>
                    <a:pt x="1141" y="14819"/>
                  </a:lnTo>
                  <a:lnTo>
                    <a:pt x="1132" y="15083"/>
                  </a:lnTo>
                  <a:cubicBezTo>
                    <a:pt x="1098" y="15806"/>
                    <a:pt x="1047" y="16529"/>
                    <a:pt x="954" y="17244"/>
                  </a:cubicBezTo>
                  <a:cubicBezTo>
                    <a:pt x="1047" y="16529"/>
                    <a:pt x="1115" y="15806"/>
                    <a:pt x="1158" y="15091"/>
                  </a:cubicBezTo>
                  <a:lnTo>
                    <a:pt x="1175" y="14819"/>
                  </a:lnTo>
                  <a:lnTo>
                    <a:pt x="1175" y="14683"/>
                  </a:lnTo>
                  <a:lnTo>
                    <a:pt x="1175" y="14547"/>
                  </a:lnTo>
                  <a:lnTo>
                    <a:pt x="1192" y="14003"/>
                  </a:lnTo>
                  <a:cubicBezTo>
                    <a:pt x="1200" y="13645"/>
                    <a:pt x="1200" y="13288"/>
                    <a:pt x="1200" y="12922"/>
                  </a:cubicBezTo>
                  <a:cubicBezTo>
                    <a:pt x="1209" y="12565"/>
                    <a:pt x="1192" y="12199"/>
                    <a:pt x="1192" y="11842"/>
                  </a:cubicBezTo>
                  <a:lnTo>
                    <a:pt x="1175" y="11297"/>
                  </a:lnTo>
                  <a:cubicBezTo>
                    <a:pt x="1166" y="11119"/>
                    <a:pt x="1158" y="10940"/>
                    <a:pt x="1149" y="10761"/>
                  </a:cubicBezTo>
                  <a:lnTo>
                    <a:pt x="1141" y="10489"/>
                  </a:lnTo>
                  <a:lnTo>
                    <a:pt x="1124" y="10217"/>
                  </a:lnTo>
                  <a:lnTo>
                    <a:pt x="1098" y="9681"/>
                  </a:lnTo>
                  <a:cubicBezTo>
                    <a:pt x="1073" y="9315"/>
                    <a:pt x="1056" y="8958"/>
                    <a:pt x="1022" y="8601"/>
                  </a:cubicBezTo>
                  <a:cubicBezTo>
                    <a:pt x="971" y="7878"/>
                    <a:pt x="911" y="7154"/>
                    <a:pt x="843" y="6440"/>
                  </a:cubicBezTo>
                  <a:cubicBezTo>
                    <a:pt x="767" y="5725"/>
                    <a:pt x="690" y="5002"/>
                    <a:pt x="605" y="4288"/>
                  </a:cubicBezTo>
                  <a:cubicBezTo>
                    <a:pt x="520" y="3573"/>
                    <a:pt x="426" y="2850"/>
                    <a:pt x="324" y="2135"/>
                  </a:cubicBezTo>
                  <a:cubicBezTo>
                    <a:pt x="222" y="1429"/>
                    <a:pt x="120" y="7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6197601" y="2581947"/>
              <a:ext cx="80240" cy="1838110"/>
            </a:xfrm>
            <a:custGeom>
              <a:avLst/>
              <a:gdLst/>
              <a:ahLst/>
              <a:cxnLst/>
              <a:rect l="l" t="t" r="r" b="b"/>
              <a:pathLst>
                <a:path w="758" h="17364" extrusionOk="0">
                  <a:moveTo>
                    <a:pt x="103" y="0"/>
                  </a:moveTo>
                  <a:lnTo>
                    <a:pt x="103" y="0"/>
                  </a:lnTo>
                  <a:cubicBezTo>
                    <a:pt x="77" y="732"/>
                    <a:pt x="51" y="1455"/>
                    <a:pt x="43" y="2178"/>
                  </a:cubicBezTo>
                  <a:cubicBezTo>
                    <a:pt x="26" y="2901"/>
                    <a:pt x="17" y="3624"/>
                    <a:pt x="9" y="4347"/>
                  </a:cubicBezTo>
                  <a:cubicBezTo>
                    <a:pt x="0" y="5802"/>
                    <a:pt x="17" y="7248"/>
                    <a:pt x="51" y="8703"/>
                  </a:cubicBezTo>
                  <a:cubicBezTo>
                    <a:pt x="68" y="9426"/>
                    <a:pt x="94" y="10149"/>
                    <a:pt x="128" y="10872"/>
                  </a:cubicBezTo>
                  <a:cubicBezTo>
                    <a:pt x="162" y="11595"/>
                    <a:pt x="205" y="12318"/>
                    <a:pt x="256" y="13041"/>
                  </a:cubicBezTo>
                  <a:cubicBezTo>
                    <a:pt x="358" y="14488"/>
                    <a:pt x="511" y="15934"/>
                    <a:pt x="758" y="17363"/>
                  </a:cubicBezTo>
                  <a:cubicBezTo>
                    <a:pt x="638" y="16648"/>
                    <a:pt x="553" y="15925"/>
                    <a:pt x="477" y="15202"/>
                  </a:cubicBezTo>
                  <a:cubicBezTo>
                    <a:pt x="434" y="14845"/>
                    <a:pt x="400" y="14488"/>
                    <a:pt x="375" y="14122"/>
                  </a:cubicBezTo>
                  <a:lnTo>
                    <a:pt x="324" y="13586"/>
                  </a:lnTo>
                  <a:cubicBezTo>
                    <a:pt x="315" y="13399"/>
                    <a:pt x="298" y="13220"/>
                    <a:pt x="290" y="13041"/>
                  </a:cubicBezTo>
                  <a:cubicBezTo>
                    <a:pt x="239" y="12318"/>
                    <a:pt x="196" y="11595"/>
                    <a:pt x="171" y="10872"/>
                  </a:cubicBezTo>
                  <a:cubicBezTo>
                    <a:pt x="137" y="10149"/>
                    <a:pt x="111" y="9426"/>
                    <a:pt x="94" y="8694"/>
                  </a:cubicBezTo>
                  <a:cubicBezTo>
                    <a:pt x="60" y="7248"/>
                    <a:pt x="43" y="5802"/>
                    <a:pt x="43" y="4347"/>
                  </a:cubicBezTo>
                  <a:cubicBezTo>
                    <a:pt x="43" y="3624"/>
                    <a:pt x="51" y="2901"/>
                    <a:pt x="60" y="2178"/>
                  </a:cubicBezTo>
                  <a:cubicBezTo>
                    <a:pt x="68" y="1455"/>
                    <a:pt x="86" y="732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6307481" y="572886"/>
              <a:ext cx="248659" cy="833945"/>
            </a:xfrm>
            <a:custGeom>
              <a:avLst/>
              <a:gdLst/>
              <a:ahLst/>
              <a:cxnLst/>
              <a:rect l="l" t="t" r="r" b="b"/>
              <a:pathLst>
                <a:path w="2349" h="7878" extrusionOk="0">
                  <a:moveTo>
                    <a:pt x="1566" y="0"/>
                  </a:moveTo>
                  <a:cubicBezTo>
                    <a:pt x="1498" y="51"/>
                    <a:pt x="0" y="1208"/>
                    <a:pt x="94" y="4109"/>
                  </a:cubicBezTo>
                  <a:cubicBezTo>
                    <a:pt x="145" y="5394"/>
                    <a:pt x="2348" y="6040"/>
                    <a:pt x="1727" y="7878"/>
                  </a:cubicBezTo>
                  <a:cubicBezTo>
                    <a:pt x="2033" y="7555"/>
                    <a:pt x="2246" y="7214"/>
                    <a:pt x="2229" y="6942"/>
                  </a:cubicBezTo>
                  <a:cubicBezTo>
                    <a:pt x="1906" y="5692"/>
                    <a:pt x="366" y="5147"/>
                    <a:pt x="358" y="3965"/>
                  </a:cubicBezTo>
                  <a:cubicBezTo>
                    <a:pt x="400" y="1055"/>
                    <a:pt x="1506" y="51"/>
                    <a:pt x="1566" y="0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5969796" y="490000"/>
              <a:ext cx="390932" cy="1169937"/>
            </a:xfrm>
            <a:custGeom>
              <a:avLst/>
              <a:gdLst/>
              <a:ahLst/>
              <a:cxnLst/>
              <a:rect l="l" t="t" r="r" b="b"/>
              <a:pathLst>
                <a:path w="3693" h="11052" extrusionOk="0">
                  <a:moveTo>
                    <a:pt x="757" y="10456"/>
                  </a:moveTo>
                  <a:cubicBezTo>
                    <a:pt x="834" y="10660"/>
                    <a:pt x="936" y="10856"/>
                    <a:pt x="1038" y="11051"/>
                  </a:cubicBezTo>
                  <a:cubicBezTo>
                    <a:pt x="34" y="7300"/>
                    <a:pt x="825" y="7198"/>
                    <a:pt x="1770" y="6083"/>
                  </a:cubicBezTo>
                  <a:cubicBezTo>
                    <a:pt x="2722" y="4969"/>
                    <a:pt x="1829" y="2612"/>
                    <a:pt x="2076" y="1541"/>
                  </a:cubicBezTo>
                  <a:cubicBezTo>
                    <a:pt x="2323" y="460"/>
                    <a:pt x="3675" y="298"/>
                    <a:pt x="3692" y="298"/>
                  </a:cubicBezTo>
                  <a:cubicBezTo>
                    <a:pt x="2067" y="1"/>
                    <a:pt x="1336" y="2059"/>
                    <a:pt x="1651" y="2970"/>
                  </a:cubicBezTo>
                  <a:cubicBezTo>
                    <a:pt x="1659" y="2978"/>
                    <a:pt x="1659" y="2987"/>
                    <a:pt x="1659" y="2995"/>
                  </a:cubicBezTo>
                  <a:cubicBezTo>
                    <a:pt x="1914" y="3735"/>
                    <a:pt x="2033" y="5335"/>
                    <a:pt x="1268" y="6066"/>
                  </a:cubicBezTo>
                  <a:cubicBezTo>
                    <a:pt x="1106" y="6245"/>
                    <a:pt x="961" y="6441"/>
                    <a:pt x="842" y="6645"/>
                  </a:cubicBezTo>
                  <a:cubicBezTo>
                    <a:pt x="0" y="8048"/>
                    <a:pt x="417" y="9622"/>
                    <a:pt x="757" y="10456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6055328" y="807042"/>
              <a:ext cx="129781" cy="388179"/>
            </a:xfrm>
            <a:custGeom>
              <a:avLst/>
              <a:gdLst/>
              <a:ahLst/>
              <a:cxnLst/>
              <a:rect l="l" t="t" r="r" b="b"/>
              <a:pathLst>
                <a:path w="1226" h="3667" extrusionOk="0">
                  <a:moveTo>
                    <a:pt x="851" y="0"/>
                  </a:moveTo>
                  <a:cubicBezTo>
                    <a:pt x="809" y="77"/>
                    <a:pt x="766" y="187"/>
                    <a:pt x="706" y="306"/>
                  </a:cubicBezTo>
                  <a:cubicBezTo>
                    <a:pt x="894" y="1472"/>
                    <a:pt x="647" y="2671"/>
                    <a:pt x="0" y="3667"/>
                  </a:cubicBezTo>
                  <a:lnTo>
                    <a:pt x="26" y="3650"/>
                  </a:lnTo>
                  <a:cubicBezTo>
                    <a:pt x="153" y="3446"/>
                    <a:pt x="290" y="3250"/>
                    <a:pt x="451" y="3071"/>
                  </a:cubicBezTo>
                  <a:cubicBezTo>
                    <a:pt x="1225" y="2340"/>
                    <a:pt x="1106" y="740"/>
                    <a:pt x="851" y="0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6974699" y="1696771"/>
              <a:ext cx="184721" cy="91884"/>
            </a:xfrm>
            <a:custGeom>
              <a:avLst/>
              <a:gdLst/>
              <a:ahLst/>
              <a:cxnLst/>
              <a:rect l="l" t="t" r="r" b="b"/>
              <a:pathLst>
                <a:path w="1745" h="868" extrusionOk="0">
                  <a:moveTo>
                    <a:pt x="95" y="0"/>
                  </a:moveTo>
                  <a:cubicBezTo>
                    <a:pt x="61" y="128"/>
                    <a:pt x="1" y="408"/>
                    <a:pt x="61" y="553"/>
                  </a:cubicBezTo>
                  <a:cubicBezTo>
                    <a:pt x="103" y="655"/>
                    <a:pt x="120" y="757"/>
                    <a:pt x="112" y="868"/>
                  </a:cubicBezTo>
                  <a:lnTo>
                    <a:pt x="1745" y="579"/>
                  </a:lnTo>
                  <a:cubicBezTo>
                    <a:pt x="1715" y="579"/>
                    <a:pt x="1207" y="630"/>
                    <a:pt x="775" y="630"/>
                  </a:cubicBezTo>
                  <a:cubicBezTo>
                    <a:pt x="464" y="630"/>
                    <a:pt x="193" y="603"/>
                    <a:pt x="171" y="510"/>
                  </a:cubicBezTo>
                  <a:cubicBezTo>
                    <a:pt x="137" y="340"/>
                    <a:pt x="154" y="162"/>
                    <a:pt x="205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6066126" y="1617484"/>
              <a:ext cx="643084" cy="932393"/>
            </a:xfrm>
            <a:custGeom>
              <a:avLst/>
              <a:gdLst/>
              <a:ahLst/>
              <a:cxnLst/>
              <a:rect l="l" t="t" r="r" b="b"/>
              <a:pathLst>
                <a:path w="6075" h="8808" extrusionOk="0">
                  <a:moveTo>
                    <a:pt x="579" y="0"/>
                  </a:moveTo>
                  <a:cubicBezTo>
                    <a:pt x="460" y="162"/>
                    <a:pt x="307" y="298"/>
                    <a:pt x="128" y="400"/>
                  </a:cubicBezTo>
                  <a:cubicBezTo>
                    <a:pt x="128" y="400"/>
                    <a:pt x="85" y="749"/>
                    <a:pt x="0" y="1234"/>
                  </a:cubicBezTo>
                  <a:lnTo>
                    <a:pt x="647" y="877"/>
                  </a:lnTo>
                  <a:cubicBezTo>
                    <a:pt x="647" y="877"/>
                    <a:pt x="2518" y="3446"/>
                    <a:pt x="2578" y="3488"/>
                  </a:cubicBezTo>
                  <a:cubicBezTo>
                    <a:pt x="2676" y="3493"/>
                    <a:pt x="2772" y="3495"/>
                    <a:pt x="2866" y="3495"/>
                  </a:cubicBezTo>
                  <a:cubicBezTo>
                    <a:pt x="2961" y="3495"/>
                    <a:pt x="3054" y="3493"/>
                    <a:pt x="3148" y="3488"/>
                  </a:cubicBezTo>
                  <a:cubicBezTo>
                    <a:pt x="3161" y="3488"/>
                    <a:pt x="3174" y="3488"/>
                    <a:pt x="3187" y="3488"/>
                  </a:cubicBezTo>
                  <a:cubicBezTo>
                    <a:pt x="3826" y="3488"/>
                    <a:pt x="4394" y="3901"/>
                    <a:pt x="4569" y="4518"/>
                  </a:cubicBezTo>
                  <a:lnTo>
                    <a:pt x="5564" y="7920"/>
                  </a:lnTo>
                  <a:cubicBezTo>
                    <a:pt x="5564" y="7920"/>
                    <a:pt x="4509" y="8532"/>
                    <a:pt x="2338" y="8532"/>
                  </a:cubicBezTo>
                  <a:cubicBezTo>
                    <a:pt x="1923" y="8532"/>
                    <a:pt x="1467" y="8510"/>
                    <a:pt x="970" y="8456"/>
                  </a:cubicBezTo>
                  <a:lnTo>
                    <a:pt x="970" y="8456"/>
                  </a:lnTo>
                  <a:cubicBezTo>
                    <a:pt x="1522" y="8714"/>
                    <a:pt x="2155" y="8807"/>
                    <a:pt x="2782" y="8807"/>
                  </a:cubicBezTo>
                  <a:cubicBezTo>
                    <a:pt x="3875" y="8807"/>
                    <a:pt x="4953" y="8523"/>
                    <a:pt x="5564" y="8329"/>
                  </a:cubicBezTo>
                  <a:cubicBezTo>
                    <a:pt x="5734" y="8269"/>
                    <a:pt x="5870" y="8227"/>
                    <a:pt x="5955" y="8193"/>
                  </a:cubicBezTo>
                  <a:lnTo>
                    <a:pt x="5989" y="8184"/>
                  </a:lnTo>
                  <a:lnTo>
                    <a:pt x="6074" y="8150"/>
                  </a:lnTo>
                  <a:cubicBezTo>
                    <a:pt x="5419" y="6491"/>
                    <a:pt x="5028" y="4594"/>
                    <a:pt x="4798" y="3420"/>
                  </a:cubicBezTo>
                  <a:cubicBezTo>
                    <a:pt x="4781" y="3361"/>
                    <a:pt x="4773" y="3310"/>
                    <a:pt x="4764" y="3259"/>
                  </a:cubicBezTo>
                  <a:cubicBezTo>
                    <a:pt x="4671" y="3259"/>
                    <a:pt x="4577" y="3250"/>
                    <a:pt x="4484" y="3250"/>
                  </a:cubicBezTo>
                  <a:cubicBezTo>
                    <a:pt x="4067" y="3233"/>
                    <a:pt x="3641" y="3174"/>
                    <a:pt x="3233" y="3088"/>
                  </a:cubicBezTo>
                  <a:cubicBezTo>
                    <a:pt x="3105" y="3071"/>
                    <a:pt x="2995" y="3012"/>
                    <a:pt x="2901" y="2927"/>
                  </a:cubicBezTo>
                  <a:cubicBezTo>
                    <a:pt x="2867" y="2901"/>
                    <a:pt x="2842" y="2867"/>
                    <a:pt x="2816" y="2842"/>
                  </a:cubicBezTo>
                  <a:cubicBezTo>
                    <a:pt x="2808" y="2825"/>
                    <a:pt x="2799" y="2816"/>
                    <a:pt x="2791" y="2808"/>
                  </a:cubicBezTo>
                  <a:lnTo>
                    <a:pt x="1310" y="936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5888709" y="1748005"/>
              <a:ext cx="255858" cy="801659"/>
            </a:xfrm>
            <a:custGeom>
              <a:avLst/>
              <a:gdLst/>
              <a:ahLst/>
              <a:cxnLst/>
              <a:rect l="l" t="t" r="r" b="b"/>
              <a:pathLst>
                <a:path w="2417" h="7573" extrusionOk="0">
                  <a:moveTo>
                    <a:pt x="1676" y="1"/>
                  </a:moveTo>
                  <a:lnTo>
                    <a:pt x="1676" y="1"/>
                  </a:lnTo>
                  <a:cubicBezTo>
                    <a:pt x="1540" y="860"/>
                    <a:pt x="1319" y="2136"/>
                    <a:pt x="1115" y="2672"/>
                  </a:cubicBezTo>
                  <a:cubicBezTo>
                    <a:pt x="673" y="3838"/>
                    <a:pt x="290" y="4552"/>
                    <a:pt x="94" y="6432"/>
                  </a:cubicBezTo>
                  <a:cubicBezTo>
                    <a:pt x="60" y="6772"/>
                    <a:pt x="35" y="7147"/>
                    <a:pt x="1" y="7572"/>
                  </a:cubicBezTo>
                  <a:cubicBezTo>
                    <a:pt x="1" y="7572"/>
                    <a:pt x="605" y="4680"/>
                    <a:pt x="1515" y="4110"/>
                  </a:cubicBezTo>
                  <a:cubicBezTo>
                    <a:pt x="2416" y="3540"/>
                    <a:pt x="1677" y="1"/>
                    <a:pt x="1676" y="1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7245800" y="1452135"/>
              <a:ext cx="43719" cy="24136"/>
            </a:xfrm>
            <a:custGeom>
              <a:avLst/>
              <a:gdLst/>
              <a:ahLst/>
              <a:cxnLst/>
              <a:rect l="l" t="t" r="r" b="b"/>
              <a:pathLst>
                <a:path w="413" h="228" extrusionOk="0">
                  <a:moveTo>
                    <a:pt x="278" y="1"/>
                  </a:moveTo>
                  <a:cubicBezTo>
                    <a:pt x="171" y="1"/>
                    <a:pt x="69" y="59"/>
                    <a:pt x="9" y="159"/>
                  </a:cubicBezTo>
                  <a:cubicBezTo>
                    <a:pt x="1" y="176"/>
                    <a:pt x="1" y="201"/>
                    <a:pt x="18" y="218"/>
                  </a:cubicBezTo>
                  <a:lnTo>
                    <a:pt x="26" y="218"/>
                  </a:lnTo>
                  <a:cubicBezTo>
                    <a:pt x="33" y="225"/>
                    <a:pt x="42" y="228"/>
                    <a:pt x="51" y="228"/>
                  </a:cubicBezTo>
                  <a:cubicBezTo>
                    <a:pt x="65" y="228"/>
                    <a:pt x="80" y="220"/>
                    <a:pt x="86" y="210"/>
                  </a:cubicBezTo>
                  <a:cubicBezTo>
                    <a:pt x="127" y="134"/>
                    <a:pt x="201" y="92"/>
                    <a:pt x="278" y="92"/>
                  </a:cubicBezTo>
                  <a:cubicBezTo>
                    <a:pt x="296" y="92"/>
                    <a:pt x="314" y="94"/>
                    <a:pt x="332" y="99"/>
                  </a:cubicBezTo>
                  <a:cubicBezTo>
                    <a:pt x="338" y="101"/>
                    <a:pt x="343" y="101"/>
                    <a:pt x="348" y="101"/>
                  </a:cubicBezTo>
                  <a:cubicBezTo>
                    <a:pt x="396" y="101"/>
                    <a:pt x="413" y="30"/>
                    <a:pt x="366" y="14"/>
                  </a:cubicBezTo>
                  <a:cubicBezTo>
                    <a:pt x="337" y="5"/>
                    <a:pt x="307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7393471" y="1556192"/>
              <a:ext cx="14502" cy="4658"/>
            </a:xfrm>
            <a:custGeom>
              <a:avLst/>
              <a:gdLst/>
              <a:ahLst/>
              <a:cxnLst/>
              <a:rect l="l" t="t" r="r" b="b"/>
              <a:pathLst>
                <a:path w="137" h="44" extrusionOk="0">
                  <a:moveTo>
                    <a:pt x="9" y="1"/>
                  </a:moveTo>
                  <a:cubicBezTo>
                    <a:pt x="1" y="1"/>
                    <a:pt x="1" y="9"/>
                    <a:pt x="1" y="9"/>
                  </a:cubicBezTo>
                  <a:cubicBezTo>
                    <a:pt x="1" y="18"/>
                    <a:pt x="9" y="18"/>
                    <a:pt x="9" y="18"/>
                  </a:cubicBezTo>
                  <a:lnTo>
                    <a:pt x="26" y="18"/>
                  </a:lnTo>
                  <a:cubicBezTo>
                    <a:pt x="52" y="18"/>
                    <a:pt x="77" y="26"/>
                    <a:pt x="103" y="43"/>
                  </a:cubicBezTo>
                  <a:lnTo>
                    <a:pt x="137" y="43"/>
                  </a:lnTo>
                  <a:cubicBezTo>
                    <a:pt x="111" y="18"/>
                    <a:pt x="69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7384473" y="1418896"/>
              <a:ext cx="13656" cy="3282"/>
            </a:xfrm>
            <a:custGeom>
              <a:avLst/>
              <a:gdLst/>
              <a:ahLst/>
              <a:cxnLst/>
              <a:rect l="l" t="t" r="r" b="b"/>
              <a:pathLst>
                <a:path w="129" h="31" extrusionOk="0">
                  <a:moveTo>
                    <a:pt x="64" y="1"/>
                  </a:moveTo>
                  <a:cubicBezTo>
                    <a:pt x="45" y="1"/>
                    <a:pt x="26" y="5"/>
                    <a:pt x="9" y="13"/>
                  </a:cubicBezTo>
                  <a:cubicBezTo>
                    <a:pt x="1" y="22"/>
                    <a:pt x="1" y="22"/>
                    <a:pt x="9" y="30"/>
                  </a:cubicBezTo>
                  <a:lnTo>
                    <a:pt x="26" y="30"/>
                  </a:lnTo>
                  <a:cubicBezTo>
                    <a:pt x="26" y="30"/>
                    <a:pt x="38" y="19"/>
                    <a:pt x="63" y="19"/>
                  </a:cubicBezTo>
                  <a:cubicBezTo>
                    <a:pt x="75" y="19"/>
                    <a:pt x="91" y="22"/>
                    <a:pt x="111" y="30"/>
                  </a:cubicBezTo>
                  <a:cubicBezTo>
                    <a:pt x="120" y="30"/>
                    <a:pt x="120" y="30"/>
                    <a:pt x="128" y="22"/>
                  </a:cubicBezTo>
                  <a:cubicBezTo>
                    <a:pt x="128" y="22"/>
                    <a:pt x="120" y="13"/>
                    <a:pt x="120" y="13"/>
                  </a:cubicBezTo>
                  <a:cubicBezTo>
                    <a:pt x="103" y="5"/>
                    <a:pt x="84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7456562" y="1374965"/>
              <a:ext cx="14502" cy="6457"/>
            </a:xfrm>
            <a:custGeom>
              <a:avLst/>
              <a:gdLst/>
              <a:ahLst/>
              <a:cxnLst/>
              <a:rect l="l" t="t" r="r" b="b"/>
              <a:pathLst>
                <a:path w="137" h="61" extrusionOk="0">
                  <a:moveTo>
                    <a:pt x="32" y="1"/>
                  </a:moveTo>
                  <a:cubicBezTo>
                    <a:pt x="24" y="1"/>
                    <a:pt x="16" y="2"/>
                    <a:pt x="9" y="3"/>
                  </a:cubicBezTo>
                  <a:cubicBezTo>
                    <a:pt x="0" y="3"/>
                    <a:pt x="0" y="12"/>
                    <a:pt x="0" y="20"/>
                  </a:cubicBezTo>
                  <a:cubicBezTo>
                    <a:pt x="0" y="20"/>
                    <a:pt x="9" y="29"/>
                    <a:pt x="9" y="29"/>
                  </a:cubicBezTo>
                  <a:cubicBezTo>
                    <a:pt x="19" y="26"/>
                    <a:pt x="30" y="25"/>
                    <a:pt x="40" y="25"/>
                  </a:cubicBezTo>
                  <a:cubicBezTo>
                    <a:pt x="71" y="25"/>
                    <a:pt x="100" y="35"/>
                    <a:pt x="119" y="54"/>
                  </a:cubicBezTo>
                  <a:cubicBezTo>
                    <a:pt x="119" y="58"/>
                    <a:pt x="121" y="60"/>
                    <a:pt x="125" y="60"/>
                  </a:cubicBezTo>
                  <a:cubicBezTo>
                    <a:pt x="128" y="60"/>
                    <a:pt x="132" y="58"/>
                    <a:pt x="136" y="54"/>
                  </a:cubicBezTo>
                  <a:cubicBezTo>
                    <a:pt x="136" y="54"/>
                    <a:pt x="136" y="46"/>
                    <a:pt x="136" y="37"/>
                  </a:cubicBezTo>
                  <a:cubicBezTo>
                    <a:pt x="108" y="16"/>
                    <a:pt x="69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7447564" y="1464414"/>
              <a:ext cx="12703" cy="5505"/>
            </a:xfrm>
            <a:custGeom>
              <a:avLst/>
              <a:gdLst/>
              <a:ahLst/>
              <a:cxnLst/>
              <a:rect l="l" t="t" r="r" b="b"/>
              <a:pathLst>
                <a:path w="120" h="52" extrusionOk="0">
                  <a:moveTo>
                    <a:pt x="43" y="0"/>
                  </a:moveTo>
                  <a:cubicBezTo>
                    <a:pt x="26" y="0"/>
                    <a:pt x="9" y="9"/>
                    <a:pt x="0" y="17"/>
                  </a:cubicBezTo>
                  <a:cubicBezTo>
                    <a:pt x="0" y="26"/>
                    <a:pt x="0" y="26"/>
                    <a:pt x="0" y="34"/>
                  </a:cubicBezTo>
                  <a:lnTo>
                    <a:pt x="17" y="34"/>
                  </a:lnTo>
                  <a:cubicBezTo>
                    <a:pt x="17" y="26"/>
                    <a:pt x="34" y="26"/>
                    <a:pt x="43" y="17"/>
                  </a:cubicBezTo>
                  <a:cubicBezTo>
                    <a:pt x="60" y="26"/>
                    <a:pt x="85" y="34"/>
                    <a:pt x="102" y="51"/>
                  </a:cubicBezTo>
                  <a:lnTo>
                    <a:pt x="111" y="51"/>
                  </a:lnTo>
                  <a:cubicBezTo>
                    <a:pt x="119" y="43"/>
                    <a:pt x="119" y="34"/>
                    <a:pt x="119" y="26"/>
                  </a:cubicBezTo>
                  <a:cubicBezTo>
                    <a:pt x="94" y="9"/>
                    <a:pt x="68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7395271" y="1247407"/>
              <a:ext cx="23500" cy="37897"/>
            </a:xfrm>
            <a:custGeom>
              <a:avLst/>
              <a:gdLst/>
              <a:ahLst/>
              <a:cxnLst/>
              <a:rect l="l" t="t" r="r" b="b"/>
              <a:pathLst>
                <a:path w="222" h="358" extrusionOk="0">
                  <a:moveTo>
                    <a:pt x="60" y="0"/>
                  </a:moveTo>
                  <a:cubicBezTo>
                    <a:pt x="1" y="9"/>
                    <a:pt x="9" y="170"/>
                    <a:pt x="43" y="357"/>
                  </a:cubicBezTo>
                  <a:cubicBezTo>
                    <a:pt x="43" y="341"/>
                    <a:pt x="51" y="39"/>
                    <a:pt x="194" y="39"/>
                  </a:cubicBezTo>
                  <a:cubicBezTo>
                    <a:pt x="203" y="39"/>
                    <a:pt x="212" y="40"/>
                    <a:pt x="222" y="43"/>
                  </a:cubicBezTo>
                  <a:cubicBezTo>
                    <a:pt x="171" y="17"/>
                    <a:pt x="120" y="9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7422264" y="1130435"/>
              <a:ext cx="34404" cy="39591"/>
            </a:xfrm>
            <a:custGeom>
              <a:avLst/>
              <a:gdLst/>
              <a:ahLst/>
              <a:cxnLst/>
              <a:rect l="l" t="t" r="r" b="b"/>
              <a:pathLst>
                <a:path w="325" h="374" extrusionOk="0">
                  <a:moveTo>
                    <a:pt x="127" y="0"/>
                  </a:moveTo>
                  <a:cubicBezTo>
                    <a:pt x="103" y="0"/>
                    <a:pt x="80" y="8"/>
                    <a:pt x="61" y="25"/>
                  </a:cubicBezTo>
                  <a:cubicBezTo>
                    <a:pt x="2" y="75"/>
                    <a:pt x="1" y="206"/>
                    <a:pt x="25" y="363"/>
                  </a:cubicBezTo>
                  <a:lnTo>
                    <a:pt x="25" y="363"/>
                  </a:lnTo>
                  <a:cubicBezTo>
                    <a:pt x="21" y="306"/>
                    <a:pt x="35" y="61"/>
                    <a:pt x="196" y="61"/>
                  </a:cubicBezTo>
                  <a:cubicBezTo>
                    <a:pt x="231" y="61"/>
                    <a:pt x="273" y="73"/>
                    <a:pt x="324" y="101"/>
                  </a:cubicBezTo>
                  <a:cubicBezTo>
                    <a:pt x="263" y="47"/>
                    <a:pt x="189" y="0"/>
                    <a:pt x="127" y="0"/>
                  </a:cubicBezTo>
                  <a:close/>
                  <a:moveTo>
                    <a:pt x="25" y="363"/>
                  </a:moveTo>
                  <a:cubicBezTo>
                    <a:pt x="25" y="368"/>
                    <a:pt x="26" y="372"/>
                    <a:pt x="26" y="373"/>
                  </a:cubicBezTo>
                  <a:cubicBezTo>
                    <a:pt x="26" y="370"/>
                    <a:pt x="25" y="366"/>
                    <a:pt x="25" y="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7496153" y="1078989"/>
              <a:ext cx="31651" cy="78440"/>
            </a:xfrm>
            <a:custGeom>
              <a:avLst/>
              <a:gdLst/>
              <a:ahLst/>
              <a:cxnLst/>
              <a:rect l="l" t="t" r="r" b="b"/>
              <a:pathLst>
                <a:path w="299" h="741" extrusionOk="0">
                  <a:moveTo>
                    <a:pt x="298" y="0"/>
                  </a:moveTo>
                  <a:cubicBezTo>
                    <a:pt x="86" y="221"/>
                    <a:pt x="1" y="740"/>
                    <a:pt x="1" y="740"/>
                  </a:cubicBezTo>
                  <a:cubicBezTo>
                    <a:pt x="1" y="740"/>
                    <a:pt x="205" y="221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7622229" y="1448218"/>
              <a:ext cx="43296" cy="73042"/>
            </a:xfrm>
            <a:custGeom>
              <a:avLst/>
              <a:gdLst/>
              <a:ahLst/>
              <a:cxnLst/>
              <a:rect l="l" t="t" r="r" b="b"/>
              <a:pathLst>
                <a:path w="409" h="690" extrusionOk="0">
                  <a:moveTo>
                    <a:pt x="154" y="0"/>
                  </a:moveTo>
                  <a:cubicBezTo>
                    <a:pt x="239" y="298"/>
                    <a:pt x="60" y="613"/>
                    <a:pt x="1" y="689"/>
                  </a:cubicBezTo>
                  <a:cubicBezTo>
                    <a:pt x="409" y="468"/>
                    <a:pt x="154" y="0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7614078" y="1534598"/>
              <a:ext cx="16408" cy="39802"/>
            </a:xfrm>
            <a:custGeom>
              <a:avLst/>
              <a:gdLst/>
              <a:ahLst/>
              <a:cxnLst/>
              <a:rect l="l" t="t" r="r" b="b"/>
              <a:pathLst>
                <a:path w="155" h="376" extrusionOk="0">
                  <a:moveTo>
                    <a:pt x="9" y="1"/>
                  </a:moveTo>
                  <a:lnTo>
                    <a:pt x="9" y="1"/>
                  </a:lnTo>
                  <a:cubicBezTo>
                    <a:pt x="26" y="103"/>
                    <a:pt x="26" y="205"/>
                    <a:pt x="1" y="307"/>
                  </a:cubicBezTo>
                  <a:cubicBezTo>
                    <a:pt x="1" y="324"/>
                    <a:pt x="9" y="350"/>
                    <a:pt x="9" y="375"/>
                  </a:cubicBezTo>
                  <a:cubicBezTo>
                    <a:pt x="154" y="197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7500705" y="1510356"/>
              <a:ext cx="98236" cy="44143"/>
            </a:xfrm>
            <a:custGeom>
              <a:avLst/>
              <a:gdLst/>
              <a:ahLst/>
              <a:cxnLst/>
              <a:rect l="l" t="t" r="r" b="b"/>
              <a:pathLst>
                <a:path w="928" h="417" extrusionOk="0">
                  <a:moveTo>
                    <a:pt x="502" y="0"/>
                  </a:moveTo>
                  <a:cubicBezTo>
                    <a:pt x="459" y="9"/>
                    <a:pt x="417" y="17"/>
                    <a:pt x="374" y="43"/>
                  </a:cubicBezTo>
                  <a:cubicBezTo>
                    <a:pt x="349" y="51"/>
                    <a:pt x="323" y="68"/>
                    <a:pt x="306" y="85"/>
                  </a:cubicBezTo>
                  <a:cubicBezTo>
                    <a:pt x="187" y="179"/>
                    <a:pt x="77" y="289"/>
                    <a:pt x="0" y="417"/>
                  </a:cubicBezTo>
                  <a:lnTo>
                    <a:pt x="757" y="417"/>
                  </a:lnTo>
                  <a:cubicBezTo>
                    <a:pt x="800" y="408"/>
                    <a:pt x="834" y="408"/>
                    <a:pt x="868" y="400"/>
                  </a:cubicBezTo>
                  <a:lnTo>
                    <a:pt x="876" y="400"/>
                  </a:lnTo>
                  <a:cubicBezTo>
                    <a:pt x="893" y="349"/>
                    <a:pt x="910" y="306"/>
                    <a:pt x="927" y="255"/>
                  </a:cubicBezTo>
                  <a:cubicBezTo>
                    <a:pt x="876" y="145"/>
                    <a:pt x="757" y="26"/>
                    <a:pt x="502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7551940" y="1521154"/>
              <a:ext cx="27205" cy="34298"/>
            </a:xfrm>
            <a:custGeom>
              <a:avLst/>
              <a:gdLst/>
              <a:ahLst/>
              <a:cxnLst/>
              <a:rect l="l" t="t" r="r" b="b"/>
              <a:pathLst>
                <a:path w="257" h="324" extrusionOk="0">
                  <a:moveTo>
                    <a:pt x="35" y="0"/>
                  </a:moveTo>
                  <a:cubicBezTo>
                    <a:pt x="1" y="9"/>
                    <a:pt x="1" y="68"/>
                    <a:pt x="18" y="162"/>
                  </a:cubicBezTo>
                  <a:cubicBezTo>
                    <a:pt x="18" y="204"/>
                    <a:pt x="35" y="264"/>
                    <a:pt x="44" y="323"/>
                  </a:cubicBezTo>
                  <a:lnTo>
                    <a:pt x="256" y="323"/>
                  </a:lnTo>
                  <a:cubicBezTo>
                    <a:pt x="222" y="145"/>
                    <a:pt x="86" y="17"/>
                    <a:pt x="35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7552892" y="1368084"/>
              <a:ext cx="28052" cy="62138"/>
            </a:xfrm>
            <a:custGeom>
              <a:avLst/>
              <a:gdLst/>
              <a:ahLst/>
              <a:cxnLst/>
              <a:rect l="l" t="t" r="r" b="b"/>
              <a:pathLst>
                <a:path w="265" h="587" extrusionOk="0">
                  <a:moveTo>
                    <a:pt x="0" y="0"/>
                  </a:moveTo>
                  <a:cubicBezTo>
                    <a:pt x="94" y="187"/>
                    <a:pt x="179" y="383"/>
                    <a:pt x="256" y="587"/>
                  </a:cubicBezTo>
                  <a:cubicBezTo>
                    <a:pt x="264" y="15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4"/>
            <p:cNvSpPr/>
            <p:nvPr/>
          </p:nvSpPr>
          <p:spPr>
            <a:xfrm>
              <a:off x="7246753" y="1548147"/>
              <a:ext cx="408928" cy="599894"/>
            </a:xfrm>
            <a:custGeom>
              <a:avLst/>
              <a:gdLst/>
              <a:ahLst/>
              <a:cxnLst/>
              <a:rect l="l" t="t" r="r" b="b"/>
              <a:pathLst>
                <a:path w="3863" h="5667" extrusionOk="0">
                  <a:moveTo>
                    <a:pt x="3403" y="0"/>
                  </a:moveTo>
                  <a:cubicBezTo>
                    <a:pt x="3191" y="91"/>
                    <a:pt x="2495" y="116"/>
                    <a:pt x="1788" y="116"/>
                  </a:cubicBezTo>
                  <a:cubicBezTo>
                    <a:pt x="903" y="116"/>
                    <a:pt x="0" y="77"/>
                    <a:pt x="0" y="77"/>
                  </a:cubicBezTo>
                  <a:lnTo>
                    <a:pt x="0" y="77"/>
                  </a:lnTo>
                  <a:lnTo>
                    <a:pt x="2952" y="502"/>
                  </a:lnTo>
                  <a:lnTo>
                    <a:pt x="2603" y="3454"/>
                  </a:lnTo>
                  <a:lnTo>
                    <a:pt x="3590" y="5666"/>
                  </a:lnTo>
                  <a:cubicBezTo>
                    <a:pt x="3633" y="5649"/>
                    <a:pt x="3667" y="5632"/>
                    <a:pt x="3709" y="5615"/>
                  </a:cubicBezTo>
                  <a:cubicBezTo>
                    <a:pt x="3769" y="5589"/>
                    <a:pt x="3820" y="5547"/>
                    <a:pt x="3862" y="5504"/>
                  </a:cubicBezTo>
                  <a:cubicBezTo>
                    <a:pt x="3837" y="5224"/>
                    <a:pt x="3777" y="4951"/>
                    <a:pt x="3701" y="4688"/>
                  </a:cubicBezTo>
                  <a:cubicBezTo>
                    <a:pt x="3650" y="4492"/>
                    <a:pt x="3590" y="4305"/>
                    <a:pt x="3530" y="4143"/>
                  </a:cubicBezTo>
                  <a:cubicBezTo>
                    <a:pt x="3513" y="4075"/>
                    <a:pt x="3488" y="4016"/>
                    <a:pt x="3471" y="3956"/>
                  </a:cubicBezTo>
                  <a:cubicBezTo>
                    <a:pt x="3369" y="3692"/>
                    <a:pt x="3292" y="3522"/>
                    <a:pt x="3292" y="3522"/>
                  </a:cubicBezTo>
                  <a:lnTo>
                    <a:pt x="3352" y="3429"/>
                  </a:lnTo>
                  <a:lnTo>
                    <a:pt x="3122" y="3310"/>
                  </a:lnTo>
                  <a:lnTo>
                    <a:pt x="3258" y="3199"/>
                  </a:lnTo>
                  <a:cubicBezTo>
                    <a:pt x="3182" y="2799"/>
                    <a:pt x="3258" y="2238"/>
                    <a:pt x="3352" y="1668"/>
                  </a:cubicBezTo>
                  <a:cubicBezTo>
                    <a:pt x="3454" y="1013"/>
                    <a:pt x="3556" y="358"/>
                    <a:pt x="3428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4"/>
            <p:cNvSpPr/>
            <p:nvPr/>
          </p:nvSpPr>
          <p:spPr>
            <a:xfrm>
              <a:off x="6936062" y="1921823"/>
              <a:ext cx="89450" cy="77594"/>
            </a:xfrm>
            <a:custGeom>
              <a:avLst/>
              <a:gdLst/>
              <a:ahLst/>
              <a:cxnLst/>
              <a:rect l="l" t="t" r="r" b="b"/>
              <a:pathLst>
                <a:path w="845" h="733" extrusionOk="0">
                  <a:moveTo>
                    <a:pt x="309" y="0"/>
                  </a:moveTo>
                  <a:cubicBezTo>
                    <a:pt x="192" y="0"/>
                    <a:pt x="102" y="9"/>
                    <a:pt x="102" y="9"/>
                  </a:cubicBezTo>
                  <a:cubicBezTo>
                    <a:pt x="102" y="9"/>
                    <a:pt x="0" y="128"/>
                    <a:pt x="34" y="205"/>
                  </a:cubicBezTo>
                  <a:cubicBezTo>
                    <a:pt x="68" y="290"/>
                    <a:pt x="536" y="732"/>
                    <a:pt x="536" y="732"/>
                  </a:cubicBezTo>
                  <a:cubicBezTo>
                    <a:pt x="536" y="732"/>
                    <a:pt x="817" y="520"/>
                    <a:pt x="834" y="222"/>
                  </a:cubicBezTo>
                  <a:cubicBezTo>
                    <a:pt x="845" y="33"/>
                    <a:pt x="529" y="0"/>
                    <a:pt x="309" y="0"/>
                  </a:cubicBezTo>
                  <a:close/>
                </a:path>
              </a:pathLst>
            </a:custGeom>
            <a:solidFill>
              <a:srgbClr val="20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4"/>
            <p:cNvSpPr/>
            <p:nvPr/>
          </p:nvSpPr>
          <p:spPr>
            <a:xfrm>
              <a:off x="7080980" y="1855239"/>
              <a:ext cx="96542" cy="41496"/>
            </a:xfrm>
            <a:custGeom>
              <a:avLst/>
              <a:gdLst/>
              <a:ahLst/>
              <a:cxnLst/>
              <a:rect l="l" t="t" r="r" b="b"/>
              <a:pathLst>
                <a:path w="912" h="392" extrusionOk="0">
                  <a:moveTo>
                    <a:pt x="826" y="0"/>
                  </a:moveTo>
                  <a:cubicBezTo>
                    <a:pt x="783" y="9"/>
                    <a:pt x="749" y="26"/>
                    <a:pt x="707" y="43"/>
                  </a:cubicBezTo>
                  <a:lnTo>
                    <a:pt x="1" y="375"/>
                  </a:lnTo>
                  <a:lnTo>
                    <a:pt x="554" y="392"/>
                  </a:lnTo>
                  <a:lnTo>
                    <a:pt x="911" y="341"/>
                  </a:lnTo>
                  <a:cubicBezTo>
                    <a:pt x="877" y="170"/>
                    <a:pt x="843" y="43"/>
                    <a:pt x="826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4"/>
            <p:cNvSpPr/>
            <p:nvPr/>
          </p:nvSpPr>
          <p:spPr>
            <a:xfrm>
              <a:off x="6984650" y="1871435"/>
              <a:ext cx="237862" cy="122583"/>
            </a:xfrm>
            <a:custGeom>
              <a:avLst/>
              <a:gdLst/>
              <a:ahLst/>
              <a:cxnLst/>
              <a:rect l="l" t="t" r="r" b="b"/>
              <a:pathLst>
                <a:path w="2247" h="1158" extrusionOk="0">
                  <a:moveTo>
                    <a:pt x="2246" y="443"/>
                  </a:moveTo>
                  <a:lnTo>
                    <a:pt x="1864" y="1157"/>
                  </a:lnTo>
                  <a:lnTo>
                    <a:pt x="843" y="885"/>
                  </a:lnTo>
                  <a:lnTo>
                    <a:pt x="1" y="868"/>
                  </a:lnTo>
                  <a:cubicBezTo>
                    <a:pt x="1" y="766"/>
                    <a:pt x="26" y="664"/>
                    <a:pt x="77" y="579"/>
                  </a:cubicBezTo>
                  <a:cubicBezTo>
                    <a:pt x="171" y="434"/>
                    <a:pt x="188" y="256"/>
                    <a:pt x="120" y="94"/>
                  </a:cubicBezTo>
                  <a:lnTo>
                    <a:pt x="247" y="119"/>
                  </a:lnTo>
                  <a:lnTo>
                    <a:pt x="911" y="222"/>
                  </a:lnTo>
                  <a:lnTo>
                    <a:pt x="911" y="222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4"/>
            <p:cNvSpPr/>
            <p:nvPr/>
          </p:nvSpPr>
          <p:spPr>
            <a:xfrm>
              <a:off x="7162914" y="1870482"/>
              <a:ext cx="202823" cy="136133"/>
            </a:xfrm>
            <a:custGeom>
              <a:avLst/>
              <a:gdLst/>
              <a:ahLst/>
              <a:cxnLst/>
              <a:rect l="l" t="t" r="r" b="b"/>
              <a:pathLst>
                <a:path w="1916" h="1286" extrusionOk="0">
                  <a:moveTo>
                    <a:pt x="222" y="1"/>
                  </a:moveTo>
                  <a:lnTo>
                    <a:pt x="180" y="69"/>
                  </a:lnTo>
                  <a:cubicBezTo>
                    <a:pt x="1" y="409"/>
                    <a:pt x="1" y="818"/>
                    <a:pt x="180" y="1166"/>
                  </a:cubicBezTo>
                  <a:lnTo>
                    <a:pt x="1320" y="1285"/>
                  </a:lnTo>
                  <a:cubicBezTo>
                    <a:pt x="1362" y="1285"/>
                    <a:pt x="1388" y="1285"/>
                    <a:pt x="1396" y="1251"/>
                  </a:cubicBezTo>
                  <a:cubicBezTo>
                    <a:pt x="1413" y="1217"/>
                    <a:pt x="1379" y="1209"/>
                    <a:pt x="1345" y="1200"/>
                  </a:cubicBezTo>
                  <a:lnTo>
                    <a:pt x="409" y="894"/>
                  </a:lnTo>
                  <a:lnTo>
                    <a:pt x="1575" y="1124"/>
                  </a:lnTo>
                  <a:cubicBezTo>
                    <a:pt x="1600" y="1124"/>
                    <a:pt x="1626" y="1107"/>
                    <a:pt x="1634" y="1090"/>
                  </a:cubicBezTo>
                  <a:cubicBezTo>
                    <a:pt x="1634" y="1081"/>
                    <a:pt x="1634" y="1081"/>
                    <a:pt x="1634" y="1073"/>
                  </a:cubicBezTo>
                  <a:cubicBezTo>
                    <a:pt x="1634" y="1047"/>
                    <a:pt x="1617" y="1030"/>
                    <a:pt x="1600" y="1022"/>
                  </a:cubicBezTo>
                  <a:lnTo>
                    <a:pt x="460" y="647"/>
                  </a:lnTo>
                  <a:lnTo>
                    <a:pt x="1838" y="630"/>
                  </a:lnTo>
                  <a:cubicBezTo>
                    <a:pt x="1915" y="630"/>
                    <a:pt x="1915" y="528"/>
                    <a:pt x="1838" y="528"/>
                  </a:cubicBezTo>
                  <a:lnTo>
                    <a:pt x="452" y="333"/>
                  </a:lnTo>
                  <a:lnTo>
                    <a:pt x="1677" y="231"/>
                  </a:lnTo>
                  <a:cubicBezTo>
                    <a:pt x="1702" y="231"/>
                    <a:pt x="1719" y="205"/>
                    <a:pt x="1728" y="180"/>
                  </a:cubicBezTo>
                  <a:cubicBezTo>
                    <a:pt x="1728" y="154"/>
                    <a:pt x="1702" y="128"/>
                    <a:pt x="1677" y="128"/>
                  </a:cubicBezTo>
                  <a:lnTo>
                    <a:pt x="222" y="1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4"/>
            <p:cNvSpPr/>
            <p:nvPr/>
          </p:nvSpPr>
          <p:spPr>
            <a:xfrm>
              <a:off x="6348871" y="1768753"/>
              <a:ext cx="654834" cy="230663"/>
            </a:xfrm>
            <a:custGeom>
              <a:avLst/>
              <a:gdLst/>
              <a:ahLst/>
              <a:cxnLst/>
              <a:rect l="l" t="t" r="r" b="b"/>
              <a:pathLst>
                <a:path w="6186" h="2179" extrusionOk="0">
                  <a:moveTo>
                    <a:pt x="919" y="1"/>
                  </a:moveTo>
                  <a:cubicBezTo>
                    <a:pt x="885" y="1"/>
                    <a:pt x="851" y="9"/>
                    <a:pt x="809" y="18"/>
                  </a:cubicBezTo>
                  <a:cubicBezTo>
                    <a:pt x="775" y="18"/>
                    <a:pt x="732" y="26"/>
                    <a:pt x="698" y="43"/>
                  </a:cubicBezTo>
                  <a:cubicBezTo>
                    <a:pt x="579" y="77"/>
                    <a:pt x="469" y="137"/>
                    <a:pt x="366" y="213"/>
                  </a:cubicBezTo>
                  <a:lnTo>
                    <a:pt x="332" y="247"/>
                  </a:lnTo>
                  <a:cubicBezTo>
                    <a:pt x="162" y="400"/>
                    <a:pt x="52" y="605"/>
                    <a:pt x="9" y="826"/>
                  </a:cubicBezTo>
                  <a:cubicBezTo>
                    <a:pt x="1" y="877"/>
                    <a:pt x="1" y="936"/>
                    <a:pt x="1" y="987"/>
                  </a:cubicBezTo>
                  <a:cubicBezTo>
                    <a:pt x="1" y="1124"/>
                    <a:pt x="43" y="1260"/>
                    <a:pt x="120" y="1379"/>
                  </a:cubicBezTo>
                  <a:cubicBezTo>
                    <a:pt x="128" y="1387"/>
                    <a:pt x="137" y="1404"/>
                    <a:pt x="145" y="1413"/>
                  </a:cubicBezTo>
                  <a:cubicBezTo>
                    <a:pt x="171" y="1447"/>
                    <a:pt x="196" y="1472"/>
                    <a:pt x="230" y="1498"/>
                  </a:cubicBezTo>
                  <a:cubicBezTo>
                    <a:pt x="315" y="1583"/>
                    <a:pt x="434" y="1642"/>
                    <a:pt x="562" y="1668"/>
                  </a:cubicBezTo>
                  <a:cubicBezTo>
                    <a:pt x="1099" y="1780"/>
                    <a:pt x="1648" y="1833"/>
                    <a:pt x="2199" y="1833"/>
                  </a:cubicBezTo>
                  <a:cubicBezTo>
                    <a:pt x="2277" y="1833"/>
                    <a:pt x="2356" y="1832"/>
                    <a:pt x="2434" y="1830"/>
                  </a:cubicBezTo>
                  <a:lnTo>
                    <a:pt x="2476" y="1830"/>
                  </a:lnTo>
                  <a:cubicBezTo>
                    <a:pt x="2612" y="1838"/>
                    <a:pt x="2876" y="1847"/>
                    <a:pt x="3191" y="1855"/>
                  </a:cubicBezTo>
                  <a:lnTo>
                    <a:pt x="6083" y="2178"/>
                  </a:lnTo>
                  <a:cubicBezTo>
                    <a:pt x="6041" y="2068"/>
                    <a:pt x="6015" y="1957"/>
                    <a:pt x="6007" y="1838"/>
                  </a:cubicBezTo>
                  <a:cubicBezTo>
                    <a:pt x="6007" y="1736"/>
                    <a:pt x="6032" y="1634"/>
                    <a:pt x="6083" y="1549"/>
                  </a:cubicBezTo>
                  <a:cubicBezTo>
                    <a:pt x="6168" y="1413"/>
                    <a:pt x="6185" y="1243"/>
                    <a:pt x="6134" y="1098"/>
                  </a:cubicBezTo>
                  <a:cubicBezTo>
                    <a:pt x="6117" y="1055"/>
                    <a:pt x="6100" y="1021"/>
                    <a:pt x="6083" y="987"/>
                  </a:cubicBezTo>
                  <a:cubicBezTo>
                    <a:pt x="5037" y="953"/>
                    <a:pt x="919" y="1"/>
                    <a:pt x="9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4"/>
            <p:cNvSpPr/>
            <p:nvPr/>
          </p:nvSpPr>
          <p:spPr>
            <a:xfrm>
              <a:off x="6375864" y="1599488"/>
              <a:ext cx="622442" cy="293225"/>
            </a:xfrm>
            <a:custGeom>
              <a:avLst/>
              <a:gdLst/>
              <a:ahLst/>
              <a:cxnLst/>
              <a:rect l="l" t="t" r="r" b="b"/>
              <a:pathLst>
                <a:path w="5880" h="2770" extrusionOk="0">
                  <a:moveTo>
                    <a:pt x="1" y="0"/>
                  </a:moveTo>
                  <a:lnTo>
                    <a:pt x="443" y="1642"/>
                  </a:lnTo>
                  <a:lnTo>
                    <a:pt x="511" y="1914"/>
                  </a:lnTo>
                  <a:cubicBezTo>
                    <a:pt x="511" y="1914"/>
                    <a:pt x="630" y="1957"/>
                    <a:pt x="826" y="2025"/>
                  </a:cubicBezTo>
                  <a:cubicBezTo>
                    <a:pt x="1525" y="2251"/>
                    <a:pt x="3284" y="2770"/>
                    <a:pt x="4907" y="2770"/>
                  </a:cubicBezTo>
                  <a:cubicBezTo>
                    <a:pt x="5240" y="2770"/>
                    <a:pt x="5568" y="2748"/>
                    <a:pt x="5879" y="2697"/>
                  </a:cubicBezTo>
                  <a:cubicBezTo>
                    <a:pt x="5862" y="2654"/>
                    <a:pt x="5854" y="2620"/>
                    <a:pt x="5828" y="2586"/>
                  </a:cubicBezTo>
                  <a:cubicBezTo>
                    <a:pt x="4782" y="2552"/>
                    <a:pt x="664" y="1600"/>
                    <a:pt x="664" y="16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4"/>
            <p:cNvSpPr/>
            <p:nvPr/>
          </p:nvSpPr>
          <p:spPr>
            <a:xfrm>
              <a:off x="6984650" y="1881279"/>
              <a:ext cx="89238" cy="83945"/>
            </a:xfrm>
            <a:custGeom>
              <a:avLst/>
              <a:gdLst/>
              <a:ahLst/>
              <a:cxnLst/>
              <a:rect l="l" t="t" r="r" b="b"/>
              <a:pathLst>
                <a:path w="843" h="793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88" y="163"/>
                    <a:pt x="171" y="341"/>
                    <a:pt x="77" y="477"/>
                  </a:cubicBezTo>
                  <a:cubicBezTo>
                    <a:pt x="26" y="571"/>
                    <a:pt x="1" y="673"/>
                    <a:pt x="1" y="775"/>
                  </a:cubicBezTo>
                  <a:lnTo>
                    <a:pt x="843" y="792"/>
                  </a:lnTo>
                  <a:lnTo>
                    <a:pt x="179" y="639"/>
                  </a:lnTo>
                  <a:lnTo>
                    <a:pt x="222" y="571"/>
                  </a:lnTo>
                  <a:cubicBezTo>
                    <a:pt x="341" y="443"/>
                    <a:pt x="290" y="171"/>
                    <a:pt x="247" y="2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4"/>
            <p:cNvSpPr/>
            <p:nvPr/>
          </p:nvSpPr>
          <p:spPr>
            <a:xfrm>
              <a:off x="5889662" y="2431524"/>
              <a:ext cx="1262562" cy="2030559"/>
            </a:xfrm>
            <a:custGeom>
              <a:avLst/>
              <a:gdLst/>
              <a:ahLst/>
              <a:cxnLst/>
              <a:rect l="l" t="t" r="r" b="b"/>
              <a:pathLst>
                <a:path w="11927" h="19182" extrusionOk="0">
                  <a:moveTo>
                    <a:pt x="1506" y="1"/>
                  </a:moveTo>
                  <a:cubicBezTo>
                    <a:pt x="1506" y="1"/>
                    <a:pt x="1106" y="1022"/>
                    <a:pt x="60" y="1115"/>
                  </a:cubicBezTo>
                  <a:cubicBezTo>
                    <a:pt x="34" y="1311"/>
                    <a:pt x="17" y="1506"/>
                    <a:pt x="0" y="1702"/>
                  </a:cubicBezTo>
                  <a:cubicBezTo>
                    <a:pt x="851" y="1481"/>
                    <a:pt x="1208" y="826"/>
                    <a:pt x="1574" y="196"/>
                  </a:cubicBezTo>
                  <a:cubicBezTo>
                    <a:pt x="2578" y="1030"/>
                    <a:pt x="3097" y="1132"/>
                    <a:pt x="3616" y="1260"/>
                  </a:cubicBezTo>
                  <a:cubicBezTo>
                    <a:pt x="3864" y="1316"/>
                    <a:pt x="4125" y="1340"/>
                    <a:pt x="4389" y="1340"/>
                  </a:cubicBezTo>
                  <a:cubicBezTo>
                    <a:pt x="5485" y="1340"/>
                    <a:pt x="6643" y="928"/>
                    <a:pt x="7240" y="681"/>
                  </a:cubicBezTo>
                  <a:cubicBezTo>
                    <a:pt x="7537" y="2298"/>
                    <a:pt x="8107" y="5488"/>
                    <a:pt x="8652" y="8746"/>
                  </a:cubicBezTo>
                  <a:cubicBezTo>
                    <a:pt x="9490" y="13785"/>
                    <a:pt x="5595" y="18307"/>
                    <a:pt x="572" y="18307"/>
                  </a:cubicBezTo>
                  <a:cubicBezTo>
                    <a:pt x="397" y="18307"/>
                    <a:pt x="220" y="18302"/>
                    <a:pt x="43" y="18291"/>
                  </a:cubicBezTo>
                  <a:lnTo>
                    <a:pt x="34" y="18291"/>
                  </a:lnTo>
                  <a:lnTo>
                    <a:pt x="2356" y="18810"/>
                  </a:lnTo>
                  <a:cubicBezTo>
                    <a:pt x="3488" y="19005"/>
                    <a:pt x="4935" y="19182"/>
                    <a:pt x="6473" y="19182"/>
                  </a:cubicBezTo>
                  <a:cubicBezTo>
                    <a:pt x="8287" y="19182"/>
                    <a:pt x="10228" y="18935"/>
                    <a:pt x="11927" y="18180"/>
                  </a:cubicBezTo>
                  <a:cubicBezTo>
                    <a:pt x="11357" y="15126"/>
                    <a:pt x="9630" y="7836"/>
                    <a:pt x="9630" y="7836"/>
                  </a:cubicBezTo>
                  <a:cubicBezTo>
                    <a:pt x="9630" y="7836"/>
                    <a:pt x="8558" y="4067"/>
                    <a:pt x="7622" y="503"/>
                  </a:cubicBezTo>
                  <a:cubicBezTo>
                    <a:pt x="7537" y="537"/>
                    <a:pt x="7401" y="579"/>
                    <a:pt x="7231" y="639"/>
                  </a:cubicBezTo>
                  <a:cubicBezTo>
                    <a:pt x="6525" y="868"/>
                    <a:pt x="5793" y="1022"/>
                    <a:pt x="5045" y="1090"/>
                  </a:cubicBezTo>
                  <a:lnTo>
                    <a:pt x="4977" y="1098"/>
                  </a:lnTo>
                  <a:cubicBezTo>
                    <a:pt x="4807" y="1111"/>
                    <a:pt x="4635" y="1118"/>
                    <a:pt x="4462" y="1118"/>
                  </a:cubicBezTo>
                  <a:cubicBezTo>
                    <a:pt x="3711" y="1118"/>
                    <a:pt x="2954" y="984"/>
                    <a:pt x="2331" y="596"/>
                  </a:cubicBezTo>
                  <a:cubicBezTo>
                    <a:pt x="2271" y="554"/>
                    <a:pt x="2212" y="511"/>
                    <a:pt x="2144" y="469"/>
                  </a:cubicBezTo>
                  <a:lnTo>
                    <a:pt x="1506" y="1"/>
                  </a:lnTo>
                  <a:close/>
                </a:path>
              </a:pathLst>
            </a:custGeom>
            <a:solidFill>
              <a:srgbClr val="191919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44"/>
          <p:cNvGrpSpPr/>
          <p:nvPr/>
        </p:nvGrpSpPr>
        <p:grpSpPr>
          <a:xfrm>
            <a:off x="6445100" y="878603"/>
            <a:ext cx="2062725" cy="3889625"/>
            <a:chOff x="7860575" y="718878"/>
            <a:chExt cx="2062725" cy="3889625"/>
          </a:xfrm>
        </p:grpSpPr>
        <p:sp>
          <p:nvSpPr>
            <p:cNvPr id="1015" name="Google Shape;1015;p44"/>
            <p:cNvSpPr/>
            <p:nvPr/>
          </p:nvSpPr>
          <p:spPr>
            <a:xfrm>
              <a:off x="8094770" y="1418423"/>
              <a:ext cx="914278" cy="650780"/>
            </a:xfrm>
            <a:custGeom>
              <a:avLst/>
              <a:gdLst/>
              <a:ahLst/>
              <a:cxnLst/>
              <a:rect l="l" t="t" r="r" b="b"/>
              <a:pathLst>
                <a:path w="9299" h="6619" extrusionOk="0">
                  <a:moveTo>
                    <a:pt x="8253" y="579"/>
                  </a:moveTo>
                  <a:lnTo>
                    <a:pt x="7946" y="0"/>
                  </a:lnTo>
                  <a:cubicBezTo>
                    <a:pt x="7946" y="0"/>
                    <a:pt x="7819" y="153"/>
                    <a:pt x="7597" y="434"/>
                  </a:cubicBezTo>
                  <a:cubicBezTo>
                    <a:pt x="6730" y="1599"/>
                    <a:pt x="5981" y="2858"/>
                    <a:pt x="5369" y="4177"/>
                  </a:cubicBezTo>
                  <a:cubicBezTo>
                    <a:pt x="5335" y="4151"/>
                    <a:pt x="5292" y="4126"/>
                    <a:pt x="5258" y="4143"/>
                  </a:cubicBezTo>
                  <a:cubicBezTo>
                    <a:pt x="5216" y="4168"/>
                    <a:pt x="5250" y="4288"/>
                    <a:pt x="5250" y="4288"/>
                  </a:cubicBezTo>
                  <a:cubicBezTo>
                    <a:pt x="5216" y="4254"/>
                    <a:pt x="5164" y="4228"/>
                    <a:pt x="5113" y="4211"/>
                  </a:cubicBezTo>
                  <a:cubicBezTo>
                    <a:pt x="5071" y="4211"/>
                    <a:pt x="5045" y="4262"/>
                    <a:pt x="5037" y="4288"/>
                  </a:cubicBezTo>
                  <a:lnTo>
                    <a:pt x="4399" y="4066"/>
                  </a:lnTo>
                  <a:lnTo>
                    <a:pt x="290" y="2646"/>
                  </a:lnTo>
                  <a:lnTo>
                    <a:pt x="290" y="2646"/>
                  </a:lnTo>
                  <a:lnTo>
                    <a:pt x="230" y="2629"/>
                  </a:lnTo>
                  <a:lnTo>
                    <a:pt x="222" y="2646"/>
                  </a:lnTo>
                  <a:cubicBezTo>
                    <a:pt x="128" y="2892"/>
                    <a:pt x="60" y="3148"/>
                    <a:pt x="26" y="3411"/>
                  </a:cubicBezTo>
                  <a:cubicBezTo>
                    <a:pt x="9" y="3547"/>
                    <a:pt x="1" y="3684"/>
                    <a:pt x="1" y="3828"/>
                  </a:cubicBezTo>
                  <a:lnTo>
                    <a:pt x="1711" y="4866"/>
                  </a:lnTo>
                  <a:cubicBezTo>
                    <a:pt x="2519" y="5470"/>
                    <a:pt x="3540" y="6083"/>
                    <a:pt x="4603" y="6389"/>
                  </a:cubicBezTo>
                  <a:cubicBezTo>
                    <a:pt x="5037" y="6516"/>
                    <a:pt x="5488" y="6593"/>
                    <a:pt x="5939" y="6618"/>
                  </a:cubicBezTo>
                  <a:lnTo>
                    <a:pt x="5981" y="6618"/>
                  </a:lnTo>
                  <a:cubicBezTo>
                    <a:pt x="6007" y="6618"/>
                    <a:pt x="6032" y="6618"/>
                    <a:pt x="6058" y="6610"/>
                  </a:cubicBezTo>
                  <a:lnTo>
                    <a:pt x="6083" y="6601"/>
                  </a:lnTo>
                  <a:lnTo>
                    <a:pt x="6109" y="6593"/>
                  </a:lnTo>
                  <a:lnTo>
                    <a:pt x="6134" y="6584"/>
                  </a:lnTo>
                  <a:cubicBezTo>
                    <a:pt x="6160" y="6576"/>
                    <a:pt x="6177" y="6567"/>
                    <a:pt x="6202" y="6559"/>
                  </a:cubicBezTo>
                  <a:lnTo>
                    <a:pt x="6219" y="6550"/>
                  </a:lnTo>
                  <a:cubicBezTo>
                    <a:pt x="6287" y="6525"/>
                    <a:pt x="6355" y="6491"/>
                    <a:pt x="6415" y="6448"/>
                  </a:cubicBezTo>
                  <a:lnTo>
                    <a:pt x="6449" y="6423"/>
                  </a:lnTo>
                  <a:cubicBezTo>
                    <a:pt x="6492" y="6389"/>
                    <a:pt x="6534" y="6355"/>
                    <a:pt x="6585" y="6312"/>
                  </a:cubicBezTo>
                  <a:lnTo>
                    <a:pt x="6628" y="6278"/>
                  </a:lnTo>
                  <a:cubicBezTo>
                    <a:pt x="6662" y="6253"/>
                    <a:pt x="6687" y="6227"/>
                    <a:pt x="6721" y="6202"/>
                  </a:cubicBezTo>
                  <a:lnTo>
                    <a:pt x="6721" y="6202"/>
                  </a:lnTo>
                  <a:lnTo>
                    <a:pt x="6764" y="6168"/>
                  </a:lnTo>
                  <a:lnTo>
                    <a:pt x="6806" y="6125"/>
                  </a:lnTo>
                  <a:lnTo>
                    <a:pt x="6806" y="6125"/>
                  </a:lnTo>
                  <a:lnTo>
                    <a:pt x="6849" y="6074"/>
                  </a:lnTo>
                  <a:cubicBezTo>
                    <a:pt x="6883" y="6048"/>
                    <a:pt x="6908" y="6014"/>
                    <a:pt x="6942" y="5989"/>
                  </a:cubicBezTo>
                  <a:lnTo>
                    <a:pt x="6985" y="5938"/>
                  </a:lnTo>
                  <a:cubicBezTo>
                    <a:pt x="7096" y="5827"/>
                    <a:pt x="7198" y="5700"/>
                    <a:pt x="7308" y="5564"/>
                  </a:cubicBezTo>
                  <a:cubicBezTo>
                    <a:pt x="7470" y="5376"/>
                    <a:pt x="7623" y="5172"/>
                    <a:pt x="7768" y="4968"/>
                  </a:cubicBezTo>
                  <a:cubicBezTo>
                    <a:pt x="8321" y="4185"/>
                    <a:pt x="8831" y="3369"/>
                    <a:pt x="9299" y="2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4"/>
            <p:cNvSpPr/>
            <p:nvPr/>
          </p:nvSpPr>
          <p:spPr>
            <a:xfrm>
              <a:off x="8804925" y="4366735"/>
              <a:ext cx="336254" cy="194969"/>
            </a:xfrm>
            <a:custGeom>
              <a:avLst/>
              <a:gdLst/>
              <a:ahLst/>
              <a:cxnLst/>
              <a:rect l="l" t="t" r="r" b="b"/>
              <a:pathLst>
                <a:path w="3420" h="1983" extrusionOk="0">
                  <a:moveTo>
                    <a:pt x="111" y="1982"/>
                  </a:moveTo>
                  <a:lnTo>
                    <a:pt x="3250" y="1982"/>
                  </a:lnTo>
                  <a:cubicBezTo>
                    <a:pt x="3250" y="1982"/>
                    <a:pt x="3411" y="1837"/>
                    <a:pt x="3420" y="1480"/>
                  </a:cubicBezTo>
                  <a:cubicBezTo>
                    <a:pt x="3420" y="1251"/>
                    <a:pt x="3326" y="1029"/>
                    <a:pt x="3156" y="876"/>
                  </a:cubicBezTo>
                  <a:lnTo>
                    <a:pt x="3114" y="0"/>
                  </a:lnTo>
                  <a:lnTo>
                    <a:pt x="2025" y="0"/>
                  </a:lnTo>
                  <a:lnTo>
                    <a:pt x="2050" y="408"/>
                  </a:lnTo>
                  <a:lnTo>
                    <a:pt x="2076" y="868"/>
                  </a:lnTo>
                  <a:cubicBezTo>
                    <a:pt x="1846" y="1565"/>
                    <a:pt x="494" y="1667"/>
                    <a:pt x="494" y="1667"/>
                  </a:cubicBezTo>
                  <a:cubicBezTo>
                    <a:pt x="426" y="1642"/>
                    <a:pt x="349" y="1633"/>
                    <a:pt x="281" y="1642"/>
                  </a:cubicBezTo>
                  <a:cubicBezTo>
                    <a:pt x="0" y="1667"/>
                    <a:pt x="111" y="1982"/>
                    <a:pt x="111" y="198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4"/>
            <p:cNvSpPr/>
            <p:nvPr/>
          </p:nvSpPr>
          <p:spPr>
            <a:xfrm>
              <a:off x="8833339" y="2258171"/>
              <a:ext cx="423268" cy="2141705"/>
            </a:xfrm>
            <a:custGeom>
              <a:avLst/>
              <a:gdLst/>
              <a:ahLst/>
              <a:cxnLst/>
              <a:rect l="l" t="t" r="r" b="b"/>
              <a:pathLst>
                <a:path w="4305" h="21783" extrusionOk="0">
                  <a:moveTo>
                    <a:pt x="587" y="0"/>
                  </a:moveTo>
                  <a:cubicBezTo>
                    <a:pt x="434" y="0"/>
                    <a:pt x="290" y="68"/>
                    <a:pt x="264" y="136"/>
                  </a:cubicBezTo>
                  <a:cubicBezTo>
                    <a:pt x="239" y="213"/>
                    <a:pt x="196" y="630"/>
                    <a:pt x="145" y="1029"/>
                  </a:cubicBezTo>
                  <a:cubicBezTo>
                    <a:pt x="137" y="1140"/>
                    <a:pt x="120" y="1251"/>
                    <a:pt x="111" y="1378"/>
                  </a:cubicBezTo>
                  <a:cubicBezTo>
                    <a:pt x="94" y="1565"/>
                    <a:pt x="85" y="1769"/>
                    <a:pt x="77" y="2008"/>
                  </a:cubicBezTo>
                  <a:cubicBezTo>
                    <a:pt x="60" y="2186"/>
                    <a:pt x="60" y="2373"/>
                    <a:pt x="60" y="2578"/>
                  </a:cubicBezTo>
                  <a:lnTo>
                    <a:pt x="60" y="2722"/>
                  </a:lnTo>
                  <a:lnTo>
                    <a:pt x="60" y="3462"/>
                  </a:lnTo>
                  <a:cubicBezTo>
                    <a:pt x="60" y="3879"/>
                    <a:pt x="51" y="4270"/>
                    <a:pt x="51" y="4636"/>
                  </a:cubicBezTo>
                  <a:cubicBezTo>
                    <a:pt x="26" y="6576"/>
                    <a:pt x="0" y="8039"/>
                    <a:pt x="145" y="10744"/>
                  </a:cubicBezTo>
                  <a:lnTo>
                    <a:pt x="145" y="10753"/>
                  </a:lnTo>
                  <a:lnTo>
                    <a:pt x="85" y="11025"/>
                  </a:lnTo>
                  <a:cubicBezTo>
                    <a:pt x="51" y="11178"/>
                    <a:pt x="60" y="11340"/>
                    <a:pt x="111" y="11484"/>
                  </a:cubicBezTo>
                  <a:lnTo>
                    <a:pt x="264" y="11884"/>
                  </a:lnTo>
                  <a:lnTo>
                    <a:pt x="783" y="17235"/>
                  </a:lnTo>
                  <a:lnTo>
                    <a:pt x="1200" y="21540"/>
                  </a:lnTo>
                  <a:cubicBezTo>
                    <a:pt x="1302" y="21684"/>
                    <a:pt x="1506" y="21761"/>
                    <a:pt x="1753" y="21778"/>
                  </a:cubicBezTo>
                  <a:cubicBezTo>
                    <a:pt x="1823" y="21781"/>
                    <a:pt x="1893" y="21783"/>
                    <a:pt x="1964" y="21783"/>
                  </a:cubicBezTo>
                  <a:cubicBezTo>
                    <a:pt x="2253" y="21783"/>
                    <a:pt x="2546" y="21754"/>
                    <a:pt x="2833" y="21693"/>
                  </a:cubicBezTo>
                  <a:cubicBezTo>
                    <a:pt x="3046" y="21659"/>
                    <a:pt x="3242" y="21608"/>
                    <a:pt x="3395" y="21574"/>
                  </a:cubicBezTo>
                  <a:cubicBezTo>
                    <a:pt x="3590" y="21523"/>
                    <a:pt x="3718" y="21489"/>
                    <a:pt x="3718" y="21489"/>
                  </a:cubicBezTo>
                  <a:cubicBezTo>
                    <a:pt x="3709" y="18239"/>
                    <a:pt x="4305" y="6738"/>
                    <a:pt x="3905" y="6738"/>
                  </a:cubicBezTo>
                  <a:cubicBezTo>
                    <a:pt x="3795" y="6738"/>
                    <a:pt x="3276" y="3794"/>
                    <a:pt x="3122" y="2892"/>
                  </a:cubicBezTo>
                  <a:cubicBezTo>
                    <a:pt x="3088" y="2731"/>
                    <a:pt x="3080" y="2637"/>
                    <a:pt x="3080" y="2637"/>
                  </a:cubicBezTo>
                  <a:lnTo>
                    <a:pt x="2221" y="221"/>
                  </a:lnTo>
                  <a:lnTo>
                    <a:pt x="2204" y="162"/>
                  </a:lnTo>
                  <a:lnTo>
                    <a:pt x="1166" y="8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4"/>
            <p:cNvSpPr/>
            <p:nvPr/>
          </p:nvSpPr>
          <p:spPr>
            <a:xfrm>
              <a:off x="9005594" y="4390922"/>
              <a:ext cx="135583" cy="170782"/>
            </a:xfrm>
            <a:custGeom>
              <a:avLst/>
              <a:gdLst/>
              <a:ahLst/>
              <a:cxnLst/>
              <a:rect l="l" t="t" r="r" b="b"/>
              <a:pathLst>
                <a:path w="1379" h="1737" extrusionOk="0">
                  <a:moveTo>
                    <a:pt x="1081" y="1"/>
                  </a:moveTo>
                  <a:cubicBezTo>
                    <a:pt x="794" y="62"/>
                    <a:pt x="507" y="91"/>
                    <a:pt x="215" y="91"/>
                  </a:cubicBezTo>
                  <a:cubicBezTo>
                    <a:pt x="144" y="91"/>
                    <a:pt x="73" y="89"/>
                    <a:pt x="1" y="86"/>
                  </a:cubicBezTo>
                  <a:lnTo>
                    <a:pt x="1" y="86"/>
                  </a:lnTo>
                  <a:lnTo>
                    <a:pt x="9" y="162"/>
                  </a:lnTo>
                  <a:cubicBezTo>
                    <a:pt x="77" y="179"/>
                    <a:pt x="197" y="196"/>
                    <a:pt x="333" y="222"/>
                  </a:cubicBezTo>
                  <a:cubicBezTo>
                    <a:pt x="673" y="264"/>
                    <a:pt x="945" y="545"/>
                    <a:pt x="988" y="894"/>
                  </a:cubicBezTo>
                  <a:lnTo>
                    <a:pt x="996" y="894"/>
                  </a:lnTo>
                  <a:cubicBezTo>
                    <a:pt x="996" y="894"/>
                    <a:pt x="1090" y="1515"/>
                    <a:pt x="639" y="1736"/>
                  </a:cubicBezTo>
                  <a:lnTo>
                    <a:pt x="1200" y="1736"/>
                  </a:lnTo>
                  <a:cubicBezTo>
                    <a:pt x="1200" y="1736"/>
                    <a:pt x="1362" y="1591"/>
                    <a:pt x="1370" y="1234"/>
                  </a:cubicBezTo>
                  <a:cubicBezTo>
                    <a:pt x="1379" y="1005"/>
                    <a:pt x="1285" y="783"/>
                    <a:pt x="1115" y="630"/>
                  </a:cubicBezTo>
                  <a:lnTo>
                    <a:pt x="1081" y="1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4"/>
            <p:cNvSpPr/>
            <p:nvPr/>
          </p:nvSpPr>
          <p:spPr>
            <a:xfrm>
              <a:off x="9720763" y="4566619"/>
              <a:ext cx="181597" cy="20156"/>
            </a:xfrm>
            <a:custGeom>
              <a:avLst/>
              <a:gdLst/>
              <a:ahLst/>
              <a:cxnLst/>
              <a:rect l="l" t="t" r="r" b="b"/>
              <a:pathLst>
                <a:path w="1847" h="205" extrusionOk="0">
                  <a:moveTo>
                    <a:pt x="0" y="0"/>
                  </a:moveTo>
                  <a:lnTo>
                    <a:pt x="0" y="204"/>
                  </a:lnTo>
                  <a:lnTo>
                    <a:pt x="1846" y="204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4"/>
            <p:cNvSpPr/>
            <p:nvPr/>
          </p:nvSpPr>
          <p:spPr>
            <a:xfrm>
              <a:off x="9692349" y="4389250"/>
              <a:ext cx="223383" cy="182482"/>
            </a:xfrm>
            <a:custGeom>
              <a:avLst/>
              <a:gdLst/>
              <a:ahLst/>
              <a:cxnLst/>
              <a:rect l="l" t="t" r="r" b="b"/>
              <a:pathLst>
                <a:path w="2272" h="1856" extrusionOk="0">
                  <a:moveTo>
                    <a:pt x="0" y="1855"/>
                  </a:moveTo>
                  <a:lnTo>
                    <a:pt x="2271" y="1855"/>
                  </a:lnTo>
                  <a:cubicBezTo>
                    <a:pt x="2101" y="1583"/>
                    <a:pt x="1889" y="1345"/>
                    <a:pt x="1633" y="1149"/>
                  </a:cubicBezTo>
                  <a:cubicBezTo>
                    <a:pt x="1455" y="1013"/>
                    <a:pt x="1319" y="936"/>
                    <a:pt x="1225" y="817"/>
                  </a:cubicBezTo>
                  <a:lnTo>
                    <a:pt x="1166" y="571"/>
                  </a:lnTo>
                  <a:lnTo>
                    <a:pt x="1098" y="341"/>
                  </a:lnTo>
                  <a:lnTo>
                    <a:pt x="1080" y="273"/>
                  </a:lnTo>
                  <a:lnTo>
                    <a:pt x="1004" y="1"/>
                  </a:lnTo>
                  <a:lnTo>
                    <a:pt x="77" y="213"/>
                  </a:lnTo>
                  <a:lnTo>
                    <a:pt x="102" y="281"/>
                  </a:lnTo>
                  <a:lnTo>
                    <a:pt x="128" y="460"/>
                  </a:lnTo>
                  <a:cubicBezTo>
                    <a:pt x="170" y="809"/>
                    <a:pt x="153" y="1166"/>
                    <a:pt x="60" y="1506"/>
                  </a:cubicBezTo>
                  <a:cubicBezTo>
                    <a:pt x="34" y="1591"/>
                    <a:pt x="17" y="1685"/>
                    <a:pt x="9" y="1779"/>
                  </a:cubicBezTo>
                  <a:cubicBezTo>
                    <a:pt x="0" y="1804"/>
                    <a:pt x="0" y="1830"/>
                    <a:pt x="0" y="185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4"/>
            <p:cNvSpPr/>
            <p:nvPr/>
          </p:nvSpPr>
          <p:spPr>
            <a:xfrm>
              <a:off x="9877188" y="4559048"/>
              <a:ext cx="46112" cy="43556"/>
            </a:xfrm>
            <a:custGeom>
              <a:avLst/>
              <a:gdLst/>
              <a:ahLst/>
              <a:cxnLst/>
              <a:rect l="l" t="t" r="r" b="b"/>
              <a:pathLst>
                <a:path w="469" h="443" extrusionOk="0">
                  <a:moveTo>
                    <a:pt x="51" y="145"/>
                  </a:moveTo>
                  <a:cubicBezTo>
                    <a:pt x="0" y="315"/>
                    <a:pt x="196" y="443"/>
                    <a:pt x="332" y="341"/>
                  </a:cubicBezTo>
                  <a:cubicBezTo>
                    <a:pt x="468" y="230"/>
                    <a:pt x="391" y="9"/>
                    <a:pt x="221" y="18"/>
                  </a:cubicBezTo>
                  <a:cubicBezTo>
                    <a:pt x="136" y="1"/>
                    <a:pt x="60" y="60"/>
                    <a:pt x="51" y="14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>
              <a:off x="9838647" y="4555705"/>
              <a:ext cx="52011" cy="48570"/>
            </a:xfrm>
            <a:custGeom>
              <a:avLst/>
              <a:gdLst/>
              <a:ahLst/>
              <a:cxnLst/>
              <a:rect l="l" t="t" r="r" b="b"/>
              <a:pathLst>
                <a:path w="529" h="494" extrusionOk="0">
                  <a:moveTo>
                    <a:pt x="52" y="162"/>
                  </a:moveTo>
                  <a:cubicBezTo>
                    <a:pt x="1" y="349"/>
                    <a:pt x="222" y="494"/>
                    <a:pt x="375" y="375"/>
                  </a:cubicBezTo>
                  <a:cubicBezTo>
                    <a:pt x="528" y="256"/>
                    <a:pt x="443" y="9"/>
                    <a:pt x="248" y="9"/>
                  </a:cubicBezTo>
                  <a:cubicBezTo>
                    <a:pt x="154" y="1"/>
                    <a:pt x="69" y="69"/>
                    <a:pt x="52" y="16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4"/>
            <p:cNvSpPr/>
            <p:nvPr/>
          </p:nvSpPr>
          <p:spPr>
            <a:xfrm>
              <a:off x="9791848" y="4548233"/>
              <a:ext cx="63613" cy="60270"/>
            </a:xfrm>
            <a:custGeom>
              <a:avLst/>
              <a:gdLst/>
              <a:ahLst/>
              <a:cxnLst/>
              <a:rect l="l" t="t" r="r" b="b"/>
              <a:pathLst>
                <a:path w="647" h="613" extrusionOk="0">
                  <a:moveTo>
                    <a:pt x="68" y="204"/>
                  </a:moveTo>
                  <a:cubicBezTo>
                    <a:pt x="0" y="434"/>
                    <a:pt x="273" y="613"/>
                    <a:pt x="460" y="468"/>
                  </a:cubicBezTo>
                  <a:cubicBezTo>
                    <a:pt x="647" y="315"/>
                    <a:pt x="545" y="17"/>
                    <a:pt x="307" y="17"/>
                  </a:cubicBezTo>
                  <a:cubicBezTo>
                    <a:pt x="188" y="0"/>
                    <a:pt x="86" y="85"/>
                    <a:pt x="68" y="20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4"/>
            <p:cNvSpPr/>
            <p:nvPr/>
          </p:nvSpPr>
          <p:spPr>
            <a:xfrm>
              <a:off x="9745048" y="4548233"/>
              <a:ext cx="62826" cy="59385"/>
            </a:xfrm>
            <a:custGeom>
              <a:avLst/>
              <a:gdLst/>
              <a:ahLst/>
              <a:cxnLst/>
              <a:rect l="l" t="t" r="r" b="b"/>
              <a:pathLst>
                <a:path w="639" h="604" extrusionOk="0">
                  <a:moveTo>
                    <a:pt x="60" y="204"/>
                  </a:moveTo>
                  <a:cubicBezTo>
                    <a:pt x="0" y="434"/>
                    <a:pt x="264" y="604"/>
                    <a:pt x="451" y="459"/>
                  </a:cubicBezTo>
                  <a:cubicBezTo>
                    <a:pt x="638" y="315"/>
                    <a:pt x="536" y="17"/>
                    <a:pt x="298" y="17"/>
                  </a:cubicBezTo>
                  <a:cubicBezTo>
                    <a:pt x="179" y="0"/>
                    <a:pt x="77" y="85"/>
                    <a:pt x="60" y="20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4"/>
            <p:cNvSpPr/>
            <p:nvPr/>
          </p:nvSpPr>
          <p:spPr>
            <a:xfrm>
              <a:off x="9692349" y="4536435"/>
              <a:ext cx="65284" cy="50340"/>
            </a:xfrm>
            <a:custGeom>
              <a:avLst/>
              <a:gdLst/>
              <a:ahLst/>
              <a:cxnLst/>
              <a:rect l="l" t="t" r="r" b="b"/>
              <a:pathLst>
                <a:path w="664" h="512" extrusionOk="0">
                  <a:moveTo>
                    <a:pt x="0" y="316"/>
                  </a:moveTo>
                  <a:cubicBezTo>
                    <a:pt x="0" y="460"/>
                    <a:pt x="145" y="511"/>
                    <a:pt x="332" y="511"/>
                  </a:cubicBezTo>
                  <a:cubicBezTo>
                    <a:pt x="511" y="511"/>
                    <a:pt x="664" y="460"/>
                    <a:pt x="664" y="316"/>
                  </a:cubicBezTo>
                  <a:cubicBezTo>
                    <a:pt x="647" y="146"/>
                    <a:pt x="502" y="9"/>
                    <a:pt x="332" y="1"/>
                  </a:cubicBezTo>
                  <a:cubicBezTo>
                    <a:pt x="281" y="1"/>
                    <a:pt x="238" y="18"/>
                    <a:pt x="196" y="35"/>
                  </a:cubicBezTo>
                  <a:cubicBezTo>
                    <a:pt x="111" y="77"/>
                    <a:pt x="43" y="154"/>
                    <a:pt x="17" y="248"/>
                  </a:cubicBezTo>
                  <a:cubicBezTo>
                    <a:pt x="9" y="273"/>
                    <a:pt x="0" y="290"/>
                    <a:pt x="0" y="316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9263287" y="754273"/>
              <a:ext cx="82884" cy="101761"/>
            </a:xfrm>
            <a:custGeom>
              <a:avLst/>
              <a:gdLst/>
              <a:ahLst/>
              <a:cxnLst/>
              <a:rect l="l" t="t" r="r" b="b"/>
              <a:pathLst>
                <a:path w="843" h="1035" extrusionOk="0">
                  <a:moveTo>
                    <a:pt x="672" y="1"/>
                  </a:moveTo>
                  <a:lnTo>
                    <a:pt x="672" y="1"/>
                  </a:lnTo>
                  <a:cubicBezTo>
                    <a:pt x="349" y="145"/>
                    <a:pt x="102" y="417"/>
                    <a:pt x="0" y="758"/>
                  </a:cubicBezTo>
                  <a:cubicBezTo>
                    <a:pt x="81" y="1002"/>
                    <a:pt x="200" y="1034"/>
                    <a:pt x="256" y="1034"/>
                  </a:cubicBezTo>
                  <a:cubicBezTo>
                    <a:pt x="277" y="1034"/>
                    <a:pt x="289" y="1030"/>
                    <a:pt x="289" y="1030"/>
                  </a:cubicBezTo>
                  <a:cubicBezTo>
                    <a:pt x="315" y="715"/>
                    <a:pt x="527" y="451"/>
                    <a:pt x="842" y="366"/>
                  </a:cubicBezTo>
                  <a:cubicBezTo>
                    <a:pt x="827" y="362"/>
                    <a:pt x="811" y="360"/>
                    <a:pt x="795" y="360"/>
                  </a:cubicBezTo>
                  <a:cubicBezTo>
                    <a:pt x="580" y="360"/>
                    <a:pt x="264" y="698"/>
                    <a:pt x="264" y="698"/>
                  </a:cubicBezTo>
                  <a:cubicBezTo>
                    <a:pt x="264" y="698"/>
                    <a:pt x="349" y="196"/>
                    <a:pt x="672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9067534" y="1222668"/>
              <a:ext cx="41884" cy="46899"/>
            </a:xfrm>
            <a:custGeom>
              <a:avLst/>
              <a:gdLst/>
              <a:ahLst/>
              <a:cxnLst/>
              <a:rect l="l" t="t" r="r" b="b"/>
              <a:pathLst>
                <a:path w="426" h="477" extrusionOk="0">
                  <a:moveTo>
                    <a:pt x="0" y="0"/>
                  </a:moveTo>
                  <a:cubicBezTo>
                    <a:pt x="34" y="162"/>
                    <a:pt x="77" y="324"/>
                    <a:pt x="136" y="477"/>
                  </a:cubicBezTo>
                  <a:cubicBezTo>
                    <a:pt x="281" y="460"/>
                    <a:pt x="400" y="358"/>
                    <a:pt x="426" y="213"/>
                  </a:cubicBezTo>
                  <a:cubicBezTo>
                    <a:pt x="409" y="137"/>
                    <a:pt x="383" y="68"/>
                    <a:pt x="349" y="0"/>
                  </a:cubicBezTo>
                  <a:close/>
                </a:path>
              </a:pathLst>
            </a:custGeom>
            <a:solidFill>
              <a:srgbClr val="A37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7882303" y="1648196"/>
              <a:ext cx="190053" cy="30381"/>
            </a:xfrm>
            <a:custGeom>
              <a:avLst/>
              <a:gdLst/>
              <a:ahLst/>
              <a:cxnLst/>
              <a:rect l="l" t="t" r="r" b="b"/>
              <a:pathLst>
                <a:path w="1933" h="309" extrusionOk="0">
                  <a:moveTo>
                    <a:pt x="1352" y="0"/>
                  </a:moveTo>
                  <a:cubicBezTo>
                    <a:pt x="1316" y="0"/>
                    <a:pt x="1279" y="1"/>
                    <a:pt x="1243" y="2"/>
                  </a:cubicBezTo>
                  <a:cubicBezTo>
                    <a:pt x="1013" y="2"/>
                    <a:pt x="1" y="156"/>
                    <a:pt x="1" y="156"/>
                  </a:cubicBezTo>
                  <a:lnTo>
                    <a:pt x="1090" y="309"/>
                  </a:lnTo>
                  <a:lnTo>
                    <a:pt x="1371" y="275"/>
                  </a:lnTo>
                  <a:lnTo>
                    <a:pt x="1932" y="71"/>
                  </a:lnTo>
                  <a:cubicBezTo>
                    <a:pt x="1739" y="20"/>
                    <a:pt x="1545" y="0"/>
                    <a:pt x="1352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8986422" y="2244701"/>
              <a:ext cx="856564" cy="2171397"/>
            </a:xfrm>
            <a:custGeom>
              <a:avLst/>
              <a:gdLst/>
              <a:ahLst/>
              <a:cxnLst/>
              <a:rect l="l" t="t" r="r" b="b"/>
              <a:pathLst>
                <a:path w="8712" h="22085" extrusionOk="0">
                  <a:moveTo>
                    <a:pt x="2969" y="1"/>
                  </a:moveTo>
                  <a:lnTo>
                    <a:pt x="1693" y="231"/>
                  </a:lnTo>
                  <a:lnTo>
                    <a:pt x="0" y="733"/>
                  </a:lnTo>
                  <a:lnTo>
                    <a:pt x="77" y="1124"/>
                  </a:lnTo>
                  <a:lnTo>
                    <a:pt x="494" y="2715"/>
                  </a:lnTo>
                  <a:lnTo>
                    <a:pt x="553" y="2910"/>
                  </a:lnTo>
                  <a:lnTo>
                    <a:pt x="706" y="3404"/>
                  </a:lnTo>
                  <a:lnTo>
                    <a:pt x="1166" y="4867"/>
                  </a:lnTo>
                  <a:lnTo>
                    <a:pt x="2493" y="9120"/>
                  </a:lnTo>
                  <a:lnTo>
                    <a:pt x="6534" y="22085"/>
                  </a:lnTo>
                  <a:lnTo>
                    <a:pt x="7265" y="22076"/>
                  </a:lnTo>
                  <a:lnTo>
                    <a:pt x="8243" y="22059"/>
                  </a:lnTo>
                  <a:lnTo>
                    <a:pt x="8711" y="22051"/>
                  </a:lnTo>
                  <a:cubicBezTo>
                    <a:pt x="8226" y="14999"/>
                    <a:pt x="7121" y="12344"/>
                    <a:pt x="6466" y="9452"/>
                  </a:cubicBezTo>
                  <a:cubicBezTo>
                    <a:pt x="6423" y="9265"/>
                    <a:pt x="6380" y="9078"/>
                    <a:pt x="6346" y="8882"/>
                  </a:cubicBezTo>
                  <a:cubicBezTo>
                    <a:pt x="5947" y="6857"/>
                    <a:pt x="5708" y="4578"/>
                    <a:pt x="5258" y="2596"/>
                  </a:cubicBezTo>
                  <a:cubicBezTo>
                    <a:pt x="5172" y="2196"/>
                    <a:pt x="5070" y="1804"/>
                    <a:pt x="4960" y="1430"/>
                  </a:cubicBezTo>
                  <a:cubicBezTo>
                    <a:pt x="4832" y="996"/>
                    <a:pt x="4415" y="35"/>
                    <a:pt x="4415" y="35"/>
                  </a:cubicBezTo>
                  <a:lnTo>
                    <a:pt x="29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9092606" y="1082956"/>
              <a:ext cx="164883" cy="240982"/>
            </a:xfrm>
            <a:custGeom>
              <a:avLst/>
              <a:gdLst/>
              <a:ahLst/>
              <a:cxnLst/>
              <a:rect l="l" t="t" r="r" b="b"/>
              <a:pathLst>
                <a:path w="1677" h="2451" extrusionOk="0">
                  <a:moveTo>
                    <a:pt x="1625" y="1"/>
                  </a:moveTo>
                  <a:lnTo>
                    <a:pt x="1617" y="171"/>
                  </a:lnTo>
                  <a:cubicBezTo>
                    <a:pt x="1608" y="222"/>
                    <a:pt x="1591" y="264"/>
                    <a:pt x="1566" y="307"/>
                  </a:cubicBezTo>
                  <a:cubicBezTo>
                    <a:pt x="1430" y="545"/>
                    <a:pt x="817" y="1319"/>
                    <a:pt x="111" y="1319"/>
                  </a:cubicBezTo>
                  <a:lnTo>
                    <a:pt x="60" y="1770"/>
                  </a:lnTo>
                  <a:cubicBezTo>
                    <a:pt x="26" y="2000"/>
                    <a:pt x="9" y="2221"/>
                    <a:pt x="1" y="2451"/>
                  </a:cubicBezTo>
                  <a:cubicBezTo>
                    <a:pt x="1" y="2451"/>
                    <a:pt x="18" y="2238"/>
                    <a:pt x="256" y="1770"/>
                  </a:cubicBezTo>
                  <a:lnTo>
                    <a:pt x="1676" y="1847"/>
                  </a:lnTo>
                  <a:lnTo>
                    <a:pt x="1676" y="1702"/>
                  </a:lnTo>
                  <a:lnTo>
                    <a:pt x="1651" y="264"/>
                  </a:lnTo>
                  <a:lnTo>
                    <a:pt x="1651" y="9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8981407" y="719763"/>
              <a:ext cx="382072" cy="315607"/>
            </a:xfrm>
            <a:custGeom>
              <a:avLst/>
              <a:gdLst/>
              <a:ahLst/>
              <a:cxnLst/>
              <a:rect l="l" t="t" r="r" b="b"/>
              <a:pathLst>
                <a:path w="3886" h="3210" extrusionOk="0">
                  <a:moveTo>
                    <a:pt x="1677" y="0"/>
                  </a:moveTo>
                  <a:cubicBezTo>
                    <a:pt x="1540" y="0"/>
                    <a:pt x="1389" y="22"/>
                    <a:pt x="1225" y="71"/>
                  </a:cubicBezTo>
                  <a:cubicBezTo>
                    <a:pt x="766" y="207"/>
                    <a:pt x="655" y="768"/>
                    <a:pt x="655" y="768"/>
                  </a:cubicBezTo>
                  <a:cubicBezTo>
                    <a:pt x="655" y="768"/>
                    <a:pt x="648" y="768"/>
                    <a:pt x="636" y="768"/>
                  </a:cubicBezTo>
                  <a:cubicBezTo>
                    <a:pt x="531" y="768"/>
                    <a:pt x="31" y="802"/>
                    <a:pt x="0" y="1449"/>
                  </a:cubicBezTo>
                  <a:cubicBezTo>
                    <a:pt x="0" y="1798"/>
                    <a:pt x="60" y="2138"/>
                    <a:pt x="187" y="2461"/>
                  </a:cubicBezTo>
                  <a:cubicBezTo>
                    <a:pt x="221" y="2138"/>
                    <a:pt x="281" y="1815"/>
                    <a:pt x="357" y="1500"/>
                  </a:cubicBezTo>
                  <a:cubicBezTo>
                    <a:pt x="377" y="1533"/>
                    <a:pt x="529" y="1769"/>
                    <a:pt x="977" y="1769"/>
                  </a:cubicBezTo>
                  <a:cubicBezTo>
                    <a:pt x="1109" y="1769"/>
                    <a:pt x="1267" y="1748"/>
                    <a:pt x="1455" y="1696"/>
                  </a:cubicBezTo>
                  <a:cubicBezTo>
                    <a:pt x="1462" y="1693"/>
                    <a:pt x="1472" y="1692"/>
                    <a:pt x="1481" y="1692"/>
                  </a:cubicBezTo>
                  <a:cubicBezTo>
                    <a:pt x="1539" y="1692"/>
                    <a:pt x="1620" y="1739"/>
                    <a:pt x="1540" y="1891"/>
                  </a:cubicBezTo>
                  <a:cubicBezTo>
                    <a:pt x="1506" y="1942"/>
                    <a:pt x="1574" y="2002"/>
                    <a:pt x="1634" y="2010"/>
                  </a:cubicBezTo>
                  <a:lnTo>
                    <a:pt x="2535" y="2121"/>
                  </a:lnTo>
                  <a:cubicBezTo>
                    <a:pt x="2169" y="2640"/>
                    <a:pt x="2586" y="2904"/>
                    <a:pt x="2586" y="2904"/>
                  </a:cubicBezTo>
                  <a:cubicBezTo>
                    <a:pt x="2637" y="3006"/>
                    <a:pt x="2697" y="3116"/>
                    <a:pt x="2765" y="3210"/>
                  </a:cubicBezTo>
                  <a:cubicBezTo>
                    <a:pt x="2918" y="3150"/>
                    <a:pt x="3071" y="3065"/>
                    <a:pt x="3216" y="2963"/>
                  </a:cubicBezTo>
                  <a:lnTo>
                    <a:pt x="3309" y="2776"/>
                  </a:lnTo>
                  <a:cubicBezTo>
                    <a:pt x="3309" y="2776"/>
                    <a:pt x="3743" y="2147"/>
                    <a:pt x="3803" y="1730"/>
                  </a:cubicBezTo>
                  <a:cubicBezTo>
                    <a:pt x="3886" y="1133"/>
                    <a:pt x="3191" y="1100"/>
                    <a:pt x="3034" y="1100"/>
                  </a:cubicBezTo>
                  <a:cubicBezTo>
                    <a:pt x="3014" y="1100"/>
                    <a:pt x="3003" y="1100"/>
                    <a:pt x="3003" y="1100"/>
                  </a:cubicBezTo>
                  <a:cubicBezTo>
                    <a:pt x="3003" y="1100"/>
                    <a:pt x="2663" y="0"/>
                    <a:pt x="1677" y="0"/>
                  </a:cubicBezTo>
                  <a:close/>
                </a:path>
              </a:pathLst>
            </a:custGeom>
            <a:solidFill>
              <a:srgbClr val="72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4"/>
            <p:cNvSpPr/>
            <p:nvPr/>
          </p:nvSpPr>
          <p:spPr>
            <a:xfrm>
              <a:off x="8993894" y="867144"/>
              <a:ext cx="276967" cy="344710"/>
            </a:xfrm>
            <a:custGeom>
              <a:avLst/>
              <a:gdLst/>
              <a:ahLst/>
              <a:cxnLst/>
              <a:rect l="l" t="t" r="r" b="b"/>
              <a:pathLst>
                <a:path w="2817" h="3506" extrusionOk="0">
                  <a:moveTo>
                    <a:pt x="2817" y="1915"/>
                  </a:moveTo>
                  <a:cubicBezTo>
                    <a:pt x="2817" y="1924"/>
                    <a:pt x="2808" y="1941"/>
                    <a:pt x="2800" y="1949"/>
                  </a:cubicBezTo>
                  <a:cubicBezTo>
                    <a:pt x="2749" y="1975"/>
                    <a:pt x="2689" y="1975"/>
                    <a:pt x="2638" y="1975"/>
                  </a:cubicBezTo>
                  <a:lnTo>
                    <a:pt x="2621" y="2366"/>
                  </a:lnTo>
                  <a:cubicBezTo>
                    <a:pt x="2612" y="2408"/>
                    <a:pt x="2595" y="2459"/>
                    <a:pt x="2570" y="2502"/>
                  </a:cubicBezTo>
                  <a:cubicBezTo>
                    <a:pt x="2417" y="2740"/>
                    <a:pt x="2221" y="2953"/>
                    <a:pt x="2000" y="3140"/>
                  </a:cubicBezTo>
                  <a:cubicBezTo>
                    <a:pt x="1745" y="3344"/>
                    <a:pt x="1438" y="3506"/>
                    <a:pt x="1115" y="3506"/>
                  </a:cubicBezTo>
                  <a:lnTo>
                    <a:pt x="1056" y="3506"/>
                  </a:lnTo>
                  <a:cubicBezTo>
                    <a:pt x="613" y="3480"/>
                    <a:pt x="120" y="2987"/>
                    <a:pt x="18" y="2009"/>
                  </a:cubicBezTo>
                  <a:cubicBezTo>
                    <a:pt x="18" y="1958"/>
                    <a:pt x="9" y="1907"/>
                    <a:pt x="9" y="1855"/>
                  </a:cubicBezTo>
                  <a:cubicBezTo>
                    <a:pt x="1" y="1626"/>
                    <a:pt x="9" y="1405"/>
                    <a:pt x="35" y="1175"/>
                  </a:cubicBezTo>
                  <a:cubicBezTo>
                    <a:pt x="43" y="1107"/>
                    <a:pt x="52" y="1030"/>
                    <a:pt x="60" y="954"/>
                  </a:cubicBezTo>
                  <a:cubicBezTo>
                    <a:pt x="86" y="724"/>
                    <a:pt x="120" y="511"/>
                    <a:pt x="154" y="350"/>
                  </a:cubicBezTo>
                  <a:cubicBezTo>
                    <a:pt x="154" y="324"/>
                    <a:pt x="162" y="299"/>
                    <a:pt x="171" y="273"/>
                  </a:cubicBezTo>
                  <a:cubicBezTo>
                    <a:pt x="205" y="103"/>
                    <a:pt x="230" y="1"/>
                    <a:pt x="230" y="1"/>
                  </a:cubicBezTo>
                  <a:lnTo>
                    <a:pt x="230" y="1"/>
                  </a:lnTo>
                  <a:lnTo>
                    <a:pt x="230" y="1"/>
                  </a:lnTo>
                  <a:cubicBezTo>
                    <a:pt x="247" y="35"/>
                    <a:pt x="503" y="426"/>
                    <a:pt x="1319" y="197"/>
                  </a:cubicBezTo>
                  <a:cubicBezTo>
                    <a:pt x="1379" y="180"/>
                    <a:pt x="1507" y="205"/>
                    <a:pt x="1404" y="384"/>
                  </a:cubicBezTo>
                  <a:cubicBezTo>
                    <a:pt x="1379" y="435"/>
                    <a:pt x="1447" y="494"/>
                    <a:pt x="1507" y="503"/>
                  </a:cubicBezTo>
                  <a:lnTo>
                    <a:pt x="2408" y="622"/>
                  </a:lnTo>
                  <a:cubicBezTo>
                    <a:pt x="2042" y="1141"/>
                    <a:pt x="2459" y="1396"/>
                    <a:pt x="2459" y="1396"/>
                  </a:cubicBezTo>
                  <a:cubicBezTo>
                    <a:pt x="2459" y="1396"/>
                    <a:pt x="2468" y="1430"/>
                    <a:pt x="2493" y="1473"/>
                  </a:cubicBezTo>
                  <a:cubicBezTo>
                    <a:pt x="2536" y="1558"/>
                    <a:pt x="2587" y="1634"/>
                    <a:pt x="2638" y="1711"/>
                  </a:cubicBezTo>
                  <a:cubicBezTo>
                    <a:pt x="2689" y="1787"/>
                    <a:pt x="2749" y="1855"/>
                    <a:pt x="2817" y="191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4"/>
            <p:cNvSpPr/>
            <p:nvPr/>
          </p:nvSpPr>
          <p:spPr>
            <a:xfrm>
              <a:off x="9224746" y="969200"/>
              <a:ext cx="87898" cy="114739"/>
            </a:xfrm>
            <a:custGeom>
              <a:avLst/>
              <a:gdLst/>
              <a:ahLst/>
              <a:cxnLst/>
              <a:rect l="l" t="t" r="r" b="b"/>
              <a:pathLst>
                <a:path w="894" h="1167" extrusionOk="0">
                  <a:moveTo>
                    <a:pt x="1" y="800"/>
                  </a:moveTo>
                  <a:cubicBezTo>
                    <a:pt x="1" y="869"/>
                    <a:pt x="18" y="937"/>
                    <a:pt x="52" y="996"/>
                  </a:cubicBezTo>
                  <a:lnTo>
                    <a:pt x="60" y="1022"/>
                  </a:lnTo>
                  <a:cubicBezTo>
                    <a:pt x="94" y="1073"/>
                    <a:pt x="145" y="1124"/>
                    <a:pt x="205" y="1149"/>
                  </a:cubicBezTo>
                  <a:cubicBezTo>
                    <a:pt x="222" y="1158"/>
                    <a:pt x="247" y="1158"/>
                    <a:pt x="264" y="1166"/>
                  </a:cubicBezTo>
                  <a:lnTo>
                    <a:pt x="273" y="1166"/>
                  </a:lnTo>
                  <a:cubicBezTo>
                    <a:pt x="290" y="1166"/>
                    <a:pt x="307" y="1166"/>
                    <a:pt x="324" y="1166"/>
                  </a:cubicBezTo>
                  <a:cubicBezTo>
                    <a:pt x="341" y="1166"/>
                    <a:pt x="366" y="1158"/>
                    <a:pt x="392" y="1158"/>
                  </a:cubicBezTo>
                  <a:lnTo>
                    <a:pt x="418" y="1149"/>
                  </a:lnTo>
                  <a:lnTo>
                    <a:pt x="443" y="1141"/>
                  </a:lnTo>
                  <a:cubicBezTo>
                    <a:pt x="605" y="1064"/>
                    <a:pt x="741" y="928"/>
                    <a:pt x="800" y="758"/>
                  </a:cubicBezTo>
                  <a:cubicBezTo>
                    <a:pt x="885" y="596"/>
                    <a:pt x="894" y="409"/>
                    <a:pt x="834" y="239"/>
                  </a:cubicBezTo>
                  <a:cubicBezTo>
                    <a:pt x="809" y="154"/>
                    <a:pt x="749" y="94"/>
                    <a:pt x="673" y="60"/>
                  </a:cubicBezTo>
                  <a:cubicBezTo>
                    <a:pt x="537" y="1"/>
                    <a:pt x="366" y="60"/>
                    <a:pt x="230" y="196"/>
                  </a:cubicBezTo>
                  <a:cubicBezTo>
                    <a:pt x="213" y="213"/>
                    <a:pt x="188" y="239"/>
                    <a:pt x="171" y="265"/>
                  </a:cubicBezTo>
                  <a:cubicBezTo>
                    <a:pt x="154" y="282"/>
                    <a:pt x="145" y="307"/>
                    <a:pt x="128" y="324"/>
                  </a:cubicBezTo>
                  <a:lnTo>
                    <a:pt x="111" y="358"/>
                  </a:lnTo>
                  <a:cubicBezTo>
                    <a:pt x="94" y="384"/>
                    <a:pt x="77" y="418"/>
                    <a:pt x="69" y="443"/>
                  </a:cubicBezTo>
                  <a:lnTo>
                    <a:pt x="60" y="460"/>
                  </a:lnTo>
                  <a:lnTo>
                    <a:pt x="60" y="469"/>
                  </a:lnTo>
                  <a:cubicBezTo>
                    <a:pt x="43" y="511"/>
                    <a:pt x="35" y="545"/>
                    <a:pt x="26" y="588"/>
                  </a:cubicBezTo>
                  <a:cubicBezTo>
                    <a:pt x="26" y="605"/>
                    <a:pt x="18" y="622"/>
                    <a:pt x="18" y="639"/>
                  </a:cubicBezTo>
                  <a:cubicBezTo>
                    <a:pt x="1" y="690"/>
                    <a:pt x="1" y="749"/>
                    <a:pt x="1" y="800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9232316" y="987684"/>
              <a:ext cx="71184" cy="89570"/>
            </a:xfrm>
            <a:custGeom>
              <a:avLst/>
              <a:gdLst/>
              <a:ahLst/>
              <a:cxnLst/>
              <a:rect l="l" t="t" r="r" b="b"/>
              <a:pathLst>
                <a:path w="724" h="911" extrusionOk="0">
                  <a:moveTo>
                    <a:pt x="444" y="1"/>
                  </a:moveTo>
                  <a:cubicBezTo>
                    <a:pt x="347" y="1"/>
                    <a:pt x="251" y="45"/>
                    <a:pt x="187" y="128"/>
                  </a:cubicBezTo>
                  <a:cubicBezTo>
                    <a:pt x="170" y="145"/>
                    <a:pt x="153" y="162"/>
                    <a:pt x="136" y="187"/>
                  </a:cubicBezTo>
                  <a:cubicBezTo>
                    <a:pt x="128" y="196"/>
                    <a:pt x="111" y="213"/>
                    <a:pt x="102" y="230"/>
                  </a:cubicBezTo>
                  <a:lnTo>
                    <a:pt x="85" y="264"/>
                  </a:lnTo>
                  <a:cubicBezTo>
                    <a:pt x="77" y="281"/>
                    <a:pt x="68" y="306"/>
                    <a:pt x="51" y="323"/>
                  </a:cubicBezTo>
                  <a:lnTo>
                    <a:pt x="51" y="340"/>
                  </a:lnTo>
                  <a:lnTo>
                    <a:pt x="51" y="349"/>
                  </a:lnTo>
                  <a:cubicBezTo>
                    <a:pt x="34" y="383"/>
                    <a:pt x="26" y="417"/>
                    <a:pt x="17" y="442"/>
                  </a:cubicBezTo>
                  <a:cubicBezTo>
                    <a:pt x="17" y="459"/>
                    <a:pt x="9" y="476"/>
                    <a:pt x="9" y="485"/>
                  </a:cubicBezTo>
                  <a:cubicBezTo>
                    <a:pt x="0" y="527"/>
                    <a:pt x="0" y="570"/>
                    <a:pt x="0" y="612"/>
                  </a:cubicBezTo>
                  <a:cubicBezTo>
                    <a:pt x="9" y="672"/>
                    <a:pt x="17" y="723"/>
                    <a:pt x="43" y="774"/>
                  </a:cubicBezTo>
                  <a:cubicBezTo>
                    <a:pt x="68" y="825"/>
                    <a:pt x="111" y="868"/>
                    <a:pt x="170" y="893"/>
                  </a:cubicBezTo>
                  <a:cubicBezTo>
                    <a:pt x="187" y="902"/>
                    <a:pt x="204" y="910"/>
                    <a:pt x="221" y="910"/>
                  </a:cubicBezTo>
                  <a:lnTo>
                    <a:pt x="264" y="910"/>
                  </a:lnTo>
                  <a:cubicBezTo>
                    <a:pt x="281" y="910"/>
                    <a:pt x="307" y="910"/>
                    <a:pt x="324" y="902"/>
                  </a:cubicBezTo>
                  <a:cubicBezTo>
                    <a:pt x="332" y="902"/>
                    <a:pt x="349" y="893"/>
                    <a:pt x="366" y="893"/>
                  </a:cubicBezTo>
                  <a:cubicBezTo>
                    <a:pt x="502" y="834"/>
                    <a:pt x="604" y="715"/>
                    <a:pt x="655" y="578"/>
                  </a:cubicBezTo>
                  <a:cubicBezTo>
                    <a:pt x="715" y="451"/>
                    <a:pt x="723" y="298"/>
                    <a:pt x="681" y="162"/>
                  </a:cubicBezTo>
                  <a:cubicBezTo>
                    <a:pt x="655" y="102"/>
                    <a:pt x="604" y="51"/>
                    <a:pt x="545" y="17"/>
                  </a:cubicBezTo>
                  <a:cubicBezTo>
                    <a:pt x="512" y="6"/>
                    <a:pt x="478" y="1"/>
                    <a:pt x="444" y="1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9008936" y="867144"/>
              <a:ext cx="226824" cy="149053"/>
            </a:xfrm>
            <a:custGeom>
              <a:avLst/>
              <a:gdLst/>
              <a:ahLst/>
              <a:cxnLst/>
              <a:rect l="l" t="t" r="r" b="b"/>
              <a:pathLst>
                <a:path w="2307" h="1516" extrusionOk="0">
                  <a:moveTo>
                    <a:pt x="77" y="1"/>
                  </a:moveTo>
                  <a:cubicBezTo>
                    <a:pt x="77" y="1"/>
                    <a:pt x="52" y="103"/>
                    <a:pt x="9" y="282"/>
                  </a:cubicBezTo>
                  <a:cubicBezTo>
                    <a:pt x="9" y="299"/>
                    <a:pt x="1" y="324"/>
                    <a:pt x="1" y="350"/>
                  </a:cubicBezTo>
                  <a:cubicBezTo>
                    <a:pt x="79" y="411"/>
                    <a:pt x="241" y="502"/>
                    <a:pt x="533" y="502"/>
                  </a:cubicBezTo>
                  <a:cubicBezTo>
                    <a:pt x="686" y="502"/>
                    <a:pt x="875" y="477"/>
                    <a:pt x="1107" y="409"/>
                  </a:cubicBezTo>
                  <a:lnTo>
                    <a:pt x="1107" y="409"/>
                  </a:lnTo>
                  <a:cubicBezTo>
                    <a:pt x="1129" y="564"/>
                    <a:pt x="991" y="700"/>
                    <a:pt x="1709" y="700"/>
                  </a:cubicBezTo>
                  <a:cubicBezTo>
                    <a:pt x="1819" y="700"/>
                    <a:pt x="1949" y="697"/>
                    <a:pt x="2102" y="690"/>
                  </a:cubicBezTo>
                  <a:lnTo>
                    <a:pt x="2102" y="690"/>
                  </a:lnTo>
                  <a:cubicBezTo>
                    <a:pt x="1838" y="954"/>
                    <a:pt x="1923" y="1405"/>
                    <a:pt x="2255" y="1515"/>
                  </a:cubicBezTo>
                  <a:lnTo>
                    <a:pt x="2264" y="1481"/>
                  </a:lnTo>
                  <a:cubicBezTo>
                    <a:pt x="2272" y="1456"/>
                    <a:pt x="2289" y="1430"/>
                    <a:pt x="2306" y="1405"/>
                  </a:cubicBezTo>
                  <a:cubicBezTo>
                    <a:pt x="2306" y="1405"/>
                    <a:pt x="1889" y="1149"/>
                    <a:pt x="2255" y="622"/>
                  </a:cubicBezTo>
                  <a:lnTo>
                    <a:pt x="1354" y="511"/>
                  </a:lnTo>
                  <a:cubicBezTo>
                    <a:pt x="1294" y="503"/>
                    <a:pt x="1226" y="443"/>
                    <a:pt x="1251" y="392"/>
                  </a:cubicBezTo>
                  <a:cubicBezTo>
                    <a:pt x="1335" y="233"/>
                    <a:pt x="1249" y="195"/>
                    <a:pt x="1187" y="195"/>
                  </a:cubicBezTo>
                  <a:cubicBezTo>
                    <a:pt x="1180" y="195"/>
                    <a:pt x="1173" y="196"/>
                    <a:pt x="1166" y="197"/>
                  </a:cubicBezTo>
                  <a:cubicBezTo>
                    <a:pt x="980" y="249"/>
                    <a:pt x="823" y="270"/>
                    <a:pt x="692" y="270"/>
                  </a:cubicBezTo>
                  <a:cubicBezTo>
                    <a:pt x="246" y="270"/>
                    <a:pt x="91" y="34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9044921" y="718878"/>
              <a:ext cx="318753" cy="286406"/>
            </a:xfrm>
            <a:custGeom>
              <a:avLst/>
              <a:gdLst/>
              <a:ahLst/>
              <a:cxnLst/>
              <a:rect l="l" t="t" r="r" b="b"/>
              <a:pathLst>
                <a:path w="3242" h="2913" extrusionOk="0">
                  <a:moveTo>
                    <a:pt x="1031" y="1"/>
                  </a:moveTo>
                  <a:cubicBezTo>
                    <a:pt x="894" y="1"/>
                    <a:pt x="743" y="22"/>
                    <a:pt x="579" y="71"/>
                  </a:cubicBezTo>
                  <a:cubicBezTo>
                    <a:pt x="120" y="207"/>
                    <a:pt x="1" y="777"/>
                    <a:pt x="1" y="777"/>
                  </a:cubicBezTo>
                  <a:cubicBezTo>
                    <a:pt x="1" y="777"/>
                    <a:pt x="454" y="328"/>
                    <a:pt x="915" y="328"/>
                  </a:cubicBezTo>
                  <a:cubicBezTo>
                    <a:pt x="1114" y="328"/>
                    <a:pt x="1314" y="412"/>
                    <a:pt x="1481" y="650"/>
                  </a:cubicBezTo>
                  <a:cubicBezTo>
                    <a:pt x="2025" y="1424"/>
                    <a:pt x="1447" y="1798"/>
                    <a:pt x="1421" y="1815"/>
                  </a:cubicBezTo>
                  <a:cubicBezTo>
                    <a:pt x="1430" y="1815"/>
                    <a:pt x="1486" y="1804"/>
                    <a:pt x="1557" y="1804"/>
                  </a:cubicBezTo>
                  <a:cubicBezTo>
                    <a:pt x="1701" y="1804"/>
                    <a:pt x="1906" y="1850"/>
                    <a:pt x="1889" y="2130"/>
                  </a:cubicBezTo>
                  <a:cubicBezTo>
                    <a:pt x="1523" y="2657"/>
                    <a:pt x="1940" y="2913"/>
                    <a:pt x="1940" y="2913"/>
                  </a:cubicBezTo>
                  <a:cubicBezTo>
                    <a:pt x="1957" y="2879"/>
                    <a:pt x="1974" y="2845"/>
                    <a:pt x="2000" y="2819"/>
                  </a:cubicBezTo>
                  <a:cubicBezTo>
                    <a:pt x="2104" y="2670"/>
                    <a:pt x="2247" y="2580"/>
                    <a:pt x="2382" y="2580"/>
                  </a:cubicBezTo>
                  <a:cubicBezTo>
                    <a:pt x="2423" y="2580"/>
                    <a:pt x="2464" y="2588"/>
                    <a:pt x="2502" y="2606"/>
                  </a:cubicBezTo>
                  <a:cubicBezTo>
                    <a:pt x="2578" y="2640"/>
                    <a:pt x="2638" y="2700"/>
                    <a:pt x="2663" y="2785"/>
                  </a:cubicBezTo>
                  <a:cubicBezTo>
                    <a:pt x="2663" y="2785"/>
                    <a:pt x="3097" y="2156"/>
                    <a:pt x="3157" y="1739"/>
                  </a:cubicBezTo>
                  <a:cubicBezTo>
                    <a:pt x="3242" y="1128"/>
                    <a:pt x="2513" y="1100"/>
                    <a:pt x="2378" y="1100"/>
                  </a:cubicBezTo>
                  <a:cubicBezTo>
                    <a:pt x="2365" y="1100"/>
                    <a:pt x="2357" y="1101"/>
                    <a:pt x="2357" y="1101"/>
                  </a:cubicBezTo>
                  <a:cubicBezTo>
                    <a:pt x="2357" y="1101"/>
                    <a:pt x="2017" y="1"/>
                    <a:pt x="1031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7860575" y="1654292"/>
              <a:ext cx="256910" cy="92028"/>
            </a:xfrm>
            <a:custGeom>
              <a:avLst/>
              <a:gdLst/>
              <a:ahLst/>
              <a:cxnLst/>
              <a:rect l="l" t="t" r="r" b="b"/>
              <a:pathLst>
                <a:path w="2613" h="936" extrusionOk="0">
                  <a:moveTo>
                    <a:pt x="2612" y="230"/>
                  </a:moveTo>
                  <a:lnTo>
                    <a:pt x="2425" y="936"/>
                  </a:lnTo>
                  <a:lnTo>
                    <a:pt x="1898" y="459"/>
                  </a:lnTo>
                  <a:lnTo>
                    <a:pt x="43" y="196"/>
                  </a:lnTo>
                  <a:cubicBezTo>
                    <a:pt x="18" y="187"/>
                    <a:pt x="1" y="170"/>
                    <a:pt x="1" y="145"/>
                  </a:cubicBezTo>
                  <a:cubicBezTo>
                    <a:pt x="1" y="119"/>
                    <a:pt x="26" y="94"/>
                    <a:pt x="60" y="94"/>
                  </a:cubicBezTo>
                  <a:cubicBezTo>
                    <a:pt x="256" y="94"/>
                    <a:pt x="962" y="85"/>
                    <a:pt x="2051" y="0"/>
                  </a:cubicBezTo>
                  <a:cubicBezTo>
                    <a:pt x="2136" y="0"/>
                    <a:pt x="2221" y="17"/>
                    <a:pt x="2298" y="68"/>
                  </a:cubicBezTo>
                  <a:cubicBezTo>
                    <a:pt x="2383" y="119"/>
                    <a:pt x="2468" y="170"/>
                    <a:pt x="2561" y="213"/>
                  </a:cubicBezTo>
                  <a:cubicBezTo>
                    <a:pt x="2595" y="221"/>
                    <a:pt x="2612" y="230"/>
                    <a:pt x="2612" y="230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8807383" y="1256982"/>
              <a:ext cx="742808" cy="1430359"/>
            </a:xfrm>
            <a:custGeom>
              <a:avLst/>
              <a:gdLst/>
              <a:ahLst/>
              <a:cxnLst/>
              <a:rect l="l" t="t" r="r" b="b"/>
              <a:pathLst>
                <a:path w="7555" h="14548" extrusionOk="0">
                  <a:moveTo>
                    <a:pt x="7555" y="13543"/>
                  </a:moveTo>
                  <a:cubicBezTo>
                    <a:pt x="7478" y="13611"/>
                    <a:pt x="7393" y="13679"/>
                    <a:pt x="7308" y="13730"/>
                  </a:cubicBezTo>
                  <a:cubicBezTo>
                    <a:pt x="6679" y="14156"/>
                    <a:pt x="5700" y="14385"/>
                    <a:pt x="4671" y="14488"/>
                  </a:cubicBezTo>
                  <a:cubicBezTo>
                    <a:pt x="4220" y="14530"/>
                    <a:pt x="3769" y="14547"/>
                    <a:pt x="3335" y="14547"/>
                  </a:cubicBezTo>
                  <a:lnTo>
                    <a:pt x="2910" y="14122"/>
                  </a:lnTo>
                  <a:lnTo>
                    <a:pt x="2817" y="14351"/>
                  </a:lnTo>
                  <a:lnTo>
                    <a:pt x="2817" y="14351"/>
                  </a:lnTo>
                  <a:lnTo>
                    <a:pt x="2731" y="14539"/>
                  </a:lnTo>
                  <a:cubicBezTo>
                    <a:pt x="1923" y="14505"/>
                    <a:pt x="1115" y="14377"/>
                    <a:pt x="324" y="14173"/>
                  </a:cubicBezTo>
                  <a:cubicBezTo>
                    <a:pt x="264" y="14156"/>
                    <a:pt x="222" y="14139"/>
                    <a:pt x="179" y="14122"/>
                  </a:cubicBezTo>
                  <a:cubicBezTo>
                    <a:pt x="128" y="12990"/>
                    <a:pt x="1" y="10055"/>
                    <a:pt x="69" y="7214"/>
                  </a:cubicBezTo>
                  <a:cubicBezTo>
                    <a:pt x="111" y="5402"/>
                    <a:pt x="230" y="3624"/>
                    <a:pt x="494" y="2374"/>
                  </a:cubicBezTo>
                  <a:cubicBezTo>
                    <a:pt x="545" y="2127"/>
                    <a:pt x="613" y="1889"/>
                    <a:pt x="698" y="1651"/>
                  </a:cubicBezTo>
                  <a:cubicBezTo>
                    <a:pt x="749" y="1591"/>
                    <a:pt x="792" y="1540"/>
                    <a:pt x="834" y="1497"/>
                  </a:cubicBezTo>
                  <a:cubicBezTo>
                    <a:pt x="1370" y="902"/>
                    <a:pt x="1617" y="757"/>
                    <a:pt x="1983" y="545"/>
                  </a:cubicBezTo>
                  <a:cubicBezTo>
                    <a:pt x="2144" y="451"/>
                    <a:pt x="2289" y="366"/>
                    <a:pt x="2408" y="306"/>
                  </a:cubicBezTo>
                  <a:lnTo>
                    <a:pt x="2544" y="221"/>
                  </a:lnTo>
                  <a:cubicBezTo>
                    <a:pt x="2646" y="170"/>
                    <a:pt x="2731" y="128"/>
                    <a:pt x="2791" y="94"/>
                  </a:cubicBezTo>
                  <a:lnTo>
                    <a:pt x="2902" y="34"/>
                  </a:lnTo>
                  <a:lnTo>
                    <a:pt x="2961" y="9"/>
                  </a:lnTo>
                  <a:cubicBezTo>
                    <a:pt x="2927" y="230"/>
                    <a:pt x="2910" y="460"/>
                    <a:pt x="2902" y="689"/>
                  </a:cubicBezTo>
                  <a:cubicBezTo>
                    <a:pt x="2902" y="689"/>
                    <a:pt x="2927" y="477"/>
                    <a:pt x="3157" y="0"/>
                  </a:cubicBezTo>
                  <a:lnTo>
                    <a:pt x="4748" y="85"/>
                  </a:lnTo>
                  <a:lnTo>
                    <a:pt x="4918" y="230"/>
                  </a:lnTo>
                  <a:lnTo>
                    <a:pt x="7155" y="1991"/>
                  </a:lnTo>
                  <a:lnTo>
                    <a:pt x="6679" y="3820"/>
                  </a:lnTo>
                  <a:lnTo>
                    <a:pt x="6381" y="4951"/>
                  </a:lnTo>
                  <a:lnTo>
                    <a:pt x="6526" y="5104"/>
                  </a:lnTo>
                  <a:cubicBezTo>
                    <a:pt x="6526" y="5104"/>
                    <a:pt x="6458" y="5700"/>
                    <a:pt x="6458" y="6653"/>
                  </a:cubicBezTo>
                  <a:cubicBezTo>
                    <a:pt x="6458" y="7112"/>
                    <a:pt x="6466" y="7648"/>
                    <a:pt x="6500" y="8235"/>
                  </a:cubicBezTo>
                  <a:cubicBezTo>
                    <a:pt x="6602" y="9775"/>
                    <a:pt x="6874" y="11697"/>
                    <a:pt x="7555" y="135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9117677" y="1218440"/>
              <a:ext cx="166554" cy="54469"/>
            </a:xfrm>
            <a:custGeom>
              <a:avLst/>
              <a:gdLst/>
              <a:ahLst/>
              <a:cxnLst/>
              <a:rect l="l" t="t" r="r" b="b"/>
              <a:pathLst>
                <a:path w="1694" h="554" extrusionOk="0">
                  <a:moveTo>
                    <a:pt x="1694" y="1"/>
                  </a:moveTo>
                  <a:lnTo>
                    <a:pt x="1583" y="477"/>
                  </a:lnTo>
                  <a:cubicBezTo>
                    <a:pt x="1056" y="554"/>
                    <a:pt x="520" y="520"/>
                    <a:pt x="1" y="392"/>
                  </a:cubicBezTo>
                  <a:lnTo>
                    <a:pt x="26" y="94"/>
                  </a:lnTo>
                  <a:cubicBezTo>
                    <a:pt x="162" y="35"/>
                    <a:pt x="792" y="18"/>
                    <a:pt x="1234" y="1"/>
                  </a:cubicBezTo>
                  <a:lnTo>
                    <a:pt x="1413" y="1"/>
                  </a:lnTo>
                  <a:close/>
                </a:path>
              </a:pathLst>
            </a:custGeom>
            <a:solidFill>
              <a:srgbClr val="F2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9006479" y="1323839"/>
              <a:ext cx="87898" cy="1322502"/>
            </a:xfrm>
            <a:custGeom>
              <a:avLst/>
              <a:gdLst/>
              <a:ahLst/>
              <a:cxnLst/>
              <a:rect l="l" t="t" r="r" b="b"/>
              <a:pathLst>
                <a:path w="894" h="13451" extrusionOk="0">
                  <a:moveTo>
                    <a:pt x="868" y="1"/>
                  </a:moveTo>
                  <a:cubicBezTo>
                    <a:pt x="860" y="18"/>
                    <a:pt x="349" y="1566"/>
                    <a:pt x="171" y="2383"/>
                  </a:cubicBezTo>
                  <a:cubicBezTo>
                    <a:pt x="0" y="3199"/>
                    <a:pt x="860" y="13340"/>
                    <a:pt x="868" y="13442"/>
                  </a:cubicBezTo>
                  <a:lnTo>
                    <a:pt x="894" y="13450"/>
                  </a:lnTo>
                  <a:cubicBezTo>
                    <a:pt x="877" y="13340"/>
                    <a:pt x="26" y="3208"/>
                    <a:pt x="196" y="2391"/>
                  </a:cubicBezTo>
                  <a:cubicBezTo>
                    <a:pt x="366" y="1575"/>
                    <a:pt x="885" y="26"/>
                    <a:pt x="885" y="9"/>
                  </a:cubicBezTo>
                  <a:lnTo>
                    <a:pt x="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9351085" y="1452638"/>
              <a:ext cx="433296" cy="561309"/>
            </a:xfrm>
            <a:custGeom>
              <a:avLst/>
              <a:gdLst/>
              <a:ahLst/>
              <a:cxnLst/>
              <a:rect l="l" t="t" r="r" b="b"/>
              <a:pathLst>
                <a:path w="4407" h="5709" extrusionOk="0">
                  <a:moveTo>
                    <a:pt x="4407" y="5700"/>
                  </a:moveTo>
                  <a:lnTo>
                    <a:pt x="1872" y="5530"/>
                  </a:lnTo>
                  <a:lnTo>
                    <a:pt x="1344" y="4663"/>
                  </a:lnTo>
                  <a:lnTo>
                    <a:pt x="936" y="4008"/>
                  </a:lnTo>
                  <a:lnTo>
                    <a:pt x="689" y="3608"/>
                  </a:lnTo>
                  <a:lnTo>
                    <a:pt x="443" y="3199"/>
                  </a:lnTo>
                  <a:cubicBezTo>
                    <a:pt x="349" y="3038"/>
                    <a:pt x="264" y="2868"/>
                    <a:pt x="196" y="2698"/>
                  </a:cubicBezTo>
                  <a:cubicBezTo>
                    <a:pt x="145" y="2553"/>
                    <a:pt x="102" y="2417"/>
                    <a:pt x="77" y="2272"/>
                  </a:cubicBezTo>
                  <a:cubicBezTo>
                    <a:pt x="9" y="1966"/>
                    <a:pt x="0" y="1651"/>
                    <a:pt x="34" y="1345"/>
                  </a:cubicBezTo>
                  <a:cubicBezTo>
                    <a:pt x="119" y="605"/>
                    <a:pt x="723" y="43"/>
                    <a:pt x="1463" y="9"/>
                  </a:cubicBezTo>
                  <a:lnTo>
                    <a:pt x="1625" y="1"/>
                  </a:lnTo>
                  <a:cubicBezTo>
                    <a:pt x="2586" y="843"/>
                    <a:pt x="2765" y="1319"/>
                    <a:pt x="3207" y="2578"/>
                  </a:cubicBezTo>
                  <a:cubicBezTo>
                    <a:pt x="3284" y="2791"/>
                    <a:pt x="3361" y="3029"/>
                    <a:pt x="3454" y="3285"/>
                  </a:cubicBezTo>
                  <a:cubicBezTo>
                    <a:pt x="3616" y="3727"/>
                    <a:pt x="3811" y="4254"/>
                    <a:pt x="4067" y="4884"/>
                  </a:cubicBezTo>
                  <a:cubicBezTo>
                    <a:pt x="4169" y="5139"/>
                    <a:pt x="4279" y="5411"/>
                    <a:pt x="4407" y="57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4"/>
            <p:cNvSpPr/>
            <p:nvPr/>
          </p:nvSpPr>
          <p:spPr>
            <a:xfrm>
              <a:off x="9049149" y="1779748"/>
              <a:ext cx="276967" cy="172355"/>
            </a:xfrm>
            <a:custGeom>
              <a:avLst/>
              <a:gdLst/>
              <a:ahLst/>
              <a:cxnLst/>
              <a:rect l="l" t="t" r="r" b="b"/>
              <a:pathLst>
                <a:path w="2817" h="1753" extrusionOk="0">
                  <a:moveTo>
                    <a:pt x="2816" y="1242"/>
                  </a:moveTo>
                  <a:lnTo>
                    <a:pt x="2493" y="1752"/>
                  </a:lnTo>
                  <a:lnTo>
                    <a:pt x="1183" y="1004"/>
                  </a:lnTo>
                  <a:lnTo>
                    <a:pt x="689" y="1063"/>
                  </a:lnTo>
                  <a:lnTo>
                    <a:pt x="102" y="1123"/>
                  </a:lnTo>
                  <a:lnTo>
                    <a:pt x="85" y="961"/>
                  </a:lnTo>
                  <a:lnTo>
                    <a:pt x="9" y="230"/>
                  </a:lnTo>
                  <a:lnTo>
                    <a:pt x="0" y="136"/>
                  </a:lnTo>
                  <a:cubicBezTo>
                    <a:pt x="468" y="0"/>
                    <a:pt x="970" y="68"/>
                    <a:pt x="1395" y="306"/>
                  </a:cubicBezTo>
                  <a:lnTo>
                    <a:pt x="1514" y="374"/>
                  </a:lnTo>
                  <a:lnTo>
                    <a:pt x="2637" y="783"/>
                  </a:lnTo>
                  <a:lnTo>
                    <a:pt x="2722" y="808"/>
                  </a:lnTo>
                  <a:lnTo>
                    <a:pt x="2799" y="1148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8994977" y="1794411"/>
              <a:ext cx="67841" cy="105497"/>
            </a:xfrm>
            <a:custGeom>
              <a:avLst/>
              <a:gdLst/>
              <a:ahLst/>
              <a:cxnLst/>
              <a:rect l="l" t="t" r="r" b="b"/>
              <a:pathLst>
                <a:path w="690" h="1073" extrusionOk="0">
                  <a:moveTo>
                    <a:pt x="588" y="1"/>
                  </a:moveTo>
                  <a:lnTo>
                    <a:pt x="18" y="545"/>
                  </a:lnTo>
                  <a:cubicBezTo>
                    <a:pt x="1" y="562"/>
                    <a:pt x="1" y="579"/>
                    <a:pt x="1" y="596"/>
                  </a:cubicBezTo>
                  <a:cubicBezTo>
                    <a:pt x="7" y="623"/>
                    <a:pt x="35" y="644"/>
                    <a:pt x="63" y="644"/>
                  </a:cubicBezTo>
                  <a:cubicBezTo>
                    <a:pt x="70" y="644"/>
                    <a:pt x="78" y="642"/>
                    <a:pt x="86" y="639"/>
                  </a:cubicBezTo>
                  <a:lnTo>
                    <a:pt x="435" y="452"/>
                  </a:lnTo>
                  <a:lnTo>
                    <a:pt x="128" y="741"/>
                  </a:lnTo>
                  <a:cubicBezTo>
                    <a:pt x="111" y="758"/>
                    <a:pt x="103" y="775"/>
                    <a:pt x="111" y="800"/>
                  </a:cubicBezTo>
                  <a:cubicBezTo>
                    <a:pt x="120" y="817"/>
                    <a:pt x="137" y="826"/>
                    <a:pt x="162" y="826"/>
                  </a:cubicBezTo>
                  <a:cubicBezTo>
                    <a:pt x="167" y="830"/>
                    <a:pt x="171" y="832"/>
                    <a:pt x="175" y="832"/>
                  </a:cubicBezTo>
                  <a:cubicBezTo>
                    <a:pt x="179" y="832"/>
                    <a:pt x="184" y="830"/>
                    <a:pt x="188" y="826"/>
                  </a:cubicBezTo>
                  <a:lnTo>
                    <a:pt x="562" y="639"/>
                  </a:lnTo>
                  <a:lnTo>
                    <a:pt x="222" y="936"/>
                  </a:lnTo>
                  <a:cubicBezTo>
                    <a:pt x="188" y="962"/>
                    <a:pt x="205" y="1021"/>
                    <a:pt x="256" y="1021"/>
                  </a:cubicBezTo>
                  <a:lnTo>
                    <a:pt x="273" y="1021"/>
                  </a:lnTo>
                  <a:lnTo>
                    <a:pt x="307" y="1013"/>
                  </a:lnTo>
                  <a:cubicBezTo>
                    <a:pt x="324" y="1047"/>
                    <a:pt x="367" y="1073"/>
                    <a:pt x="401" y="1073"/>
                  </a:cubicBezTo>
                  <a:lnTo>
                    <a:pt x="435" y="1073"/>
                  </a:lnTo>
                  <a:lnTo>
                    <a:pt x="503" y="1055"/>
                  </a:lnTo>
                  <a:lnTo>
                    <a:pt x="690" y="1004"/>
                  </a:lnTo>
                  <a:lnTo>
                    <a:pt x="673" y="826"/>
                  </a:lnTo>
                  <a:lnTo>
                    <a:pt x="596" y="94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9292487" y="1847490"/>
              <a:ext cx="491895" cy="294468"/>
            </a:xfrm>
            <a:custGeom>
              <a:avLst/>
              <a:gdLst/>
              <a:ahLst/>
              <a:cxnLst/>
              <a:rect l="l" t="t" r="r" b="b"/>
              <a:pathLst>
                <a:path w="5003" h="2995" extrusionOk="0">
                  <a:moveTo>
                    <a:pt x="5003" y="1787"/>
                  </a:moveTo>
                  <a:cubicBezTo>
                    <a:pt x="5003" y="2416"/>
                    <a:pt x="4509" y="2935"/>
                    <a:pt x="3888" y="2978"/>
                  </a:cubicBezTo>
                  <a:lnTo>
                    <a:pt x="3863" y="2978"/>
                  </a:lnTo>
                  <a:cubicBezTo>
                    <a:pt x="3463" y="2995"/>
                    <a:pt x="3063" y="2918"/>
                    <a:pt x="2706" y="2748"/>
                  </a:cubicBezTo>
                  <a:lnTo>
                    <a:pt x="1643" y="2263"/>
                  </a:lnTo>
                  <a:lnTo>
                    <a:pt x="1506" y="2203"/>
                  </a:lnTo>
                  <a:cubicBezTo>
                    <a:pt x="1506" y="2203"/>
                    <a:pt x="1030" y="2220"/>
                    <a:pt x="94" y="2050"/>
                  </a:cubicBezTo>
                  <a:cubicBezTo>
                    <a:pt x="43" y="1880"/>
                    <a:pt x="9" y="1693"/>
                    <a:pt x="9" y="1514"/>
                  </a:cubicBezTo>
                  <a:cubicBezTo>
                    <a:pt x="1" y="1361"/>
                    <a:pt x="1" y="1208"/>
                    <a:pt x="18" y="1055"/>
                  </a:cubicBezTo>
                  <a:cubicBezTo>
                    <a:pt x="35" y="808"/>
                    <a:pt x="69" y="570"/>
                    <a:pt x="103" y="383"/>
                  </a:cubicBezTo>
                  <a:cubicBezTo>
                    <a:pt x="120" y="255"/>
                    <a:pt x="145" y="145"/>
                    <a:pt x="162" y="85"/>
                  </a:cubicBezTo>
                  <a:cubicBezTo>
                    <a:pt x="171" y="17"/>
                    <a:pt x="179" y="0"/>
                    <a:pt x="179" y="0"/>
                  </a:cubicBezTo>
                  <a:cubicBezTo>
                    <a:pt x="179" y="0"/>
                    <a:pt x="622" y="68"/>
                    <a:pt x="1226" y="170"/>
                  </a:cubicBezTo>
                  <a:lnTo>
                    <a:pt x="1532" y="230"/>
                  </a:lnTo>
                  <a:cubicBezTo>
                    <a:pt x="2119" y="332"/>
                    <a:pt x="2800" y="468"/>
                    <a:pt x="3361" y="621"/>
                  </a:cubicBezTo>
                  <a:cubicBezTo>
                    <a:pt x="3625" y="681"/>
                    <a:pt x="3880" y="766"/>
                    <a:pt x="4127" y="868"/>
                  </a:cubicBezTo>
                  <a:cubicBezTo>
                    <a:pt x="4637" y="1098"/>
                    <a:pt x="4994" y="1684"/>
                    <a:pt x="4994" y="1684"/>
                  </a:cubicBezTo>
                  <a:cubicBezTo>
                    <a:pt x="5003" y="1719"/>
                    <a:pt x="5003" y="1753"/>
                    <a:pt x="5003" y="17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9015622" y="1046184"/>
              <a:ext cx="41098" cy="22712"/>
            </a:xfrm>
            <a:custGeom>
              <a:avLst/>
              <a:gdLst/>
              <a:ahLst/>
              <a:cxnLst/>
              <a:rect l="l" t="t" r="r" b="b"/>
              <a:pathLst>
                <a:path w="418" h="231" extrusionOk="0">
                  <a:moveTo>
                    <a:pt x="1" y="145"/>
                  </a:moveTo>
                  <a:cubicBezTo>
                    <a:pt x="1" y="196"/>
                    <a:pt x="95" y="230"/>
                    <a:pt x="214" y="230"/>
                  </a:cubicBezTo>
                  <a:cubicBezTo>
                    <a:pt x="290" y="230"/>
                    <a:pt x="358" y="196"/>
                    <a:pt x="418" y="145"/>
                  </a:cubicBezTo>
                  <a:cubicBezTo>
                    <a:pt x="350" y="77"/>
                    <a:pt x="256" y="26"/>
                    <a:pt x="163" y="9"/>
                  </a:cubicBezTo>
                  <a:cubicBezTo>
                    <a:pt x="78" y="0"/>
                    <a:pt x="9" y="60"/>
                    <a:pt x="1" y="145"/>
                  </a:cubicBezTo>
                  <a:close/>
                </a:path>
              </a:pathLst>
            </a:custGeom>
            <a:solidFill>
              <a:srgbClr val="FE9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9015622" y="1046184"/>
              <a:ext cx="41098" cy="14355"/>
            </a:xfrm>
            <a:custGeom>
              <a:avLst/>
              <a:gdLst/>
              <a:ahLst/>
              <a:cxnLst/>
              <a:rect l="l" t="t" r="r" b="b"/>
              <a:pathLst>
                <a:path w="418" h="146" extrusionOk="0">
                  <a:moveTo>
                    <a:pt x="129" y="0"/>
                  </a:moveTo>
                  <a:cubicBezTo>
                    <a:pt x="103" y="0"/>
                    <a:pt x="86" y="17"/>
                    <a:pt x="60" y="26"/>
                  </a:cubicBezTo>
                  <a:cubicBezTo>
                    <a:pt x="26" y="52"/>
                    <a:pt x="1" y="103"/>
                    <a:pt x="9" y="145"/>
                  </a:cubicBezTo>
                  <a:cubicBezTo>
                    <a:pt x="9" y="103"/>
                    <a:pt x="35" y="69"/>
                    <a:pt x="78" y="43"/>
                  </a:cubicBezTo>
                  <a:cubicBezTo>
                    <a:pt x="95" y="34"/>
                    <a:pt x="112" y="26"/>
                    <a:pt x="129" y="26"/>
                  </a:cubicBezTo>
                  <a:lnTo>
                    <a:pt x="197" y="26"/>
                  </a:lnTo>
                  <a:cubicBezTo>
                    <a:pt x="231" y="34"/>
                    <a:pt x="273" y="52"/>
                    <a:pt x="307" y="69"/>
                  </a:cubicBezTo>
                  <a:cubicBezTo>
                    <a:pt x="341" y="94"/>
                    <a:pt x="384" y="120"/>
                    <a:pt x="418" y="145"/>
                  </a:cubicBezTo>
                  <a:cubicBezTo>
                    <a:pt x="384" y="111"/>
                    <a:pt x="358" y="86"/>
                    <a:pt x="324" y="60"/>
                  </a:cubicBezTo>
                  <a:cubicBezTo>
                    <a:pt x="282" y="34"/>
                    <a:pt x="239" y="9"/>
                    <a:pt x="197" y="0"/>
                  </a:cubicBezTo>
                  <a:close/>
                </a:path>
              </a:pathLst>
            </a:custGeom>
            <a:solidFill>
              <a:srgbClr val="FED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8994975" y="1069584"/>
              <a:ext cx="270872" cy="160065"/>
            </a:xfrm>
            <a:custGeom>
              <a:avLst/>
              <a:gdLst/>
              <a:ahLst/>
              <a:cxnLst/>
              <a:rect l="l" t="t" r="r" b="b"/>
              <a:pathLst>
                <a:path w="2755" h="1628" extrusionOk="0">
                  <a:moveTo>
                    <a:pt x="2406" y="1"/>
                  </a:moveTo>
                  <a:cubicBezTo>
                    <a:pt x="2237" y="235"/>
                    <a:pt x="1855" y="543"/>
                    <a:pt x="1611" y="543"/>
                  </a:cubicBezTo>
                  <a:cubicBezTo>
                    <a:pt x="1536" y="543"/>
                    <a:pt x="1474" y="513"/>
                    <a:pt x="1436" y="443"/>
                  </a:cubicBezTo>
                  <a:cubicBezTo>
                    <a:pt x="1317" y="213"/>
                    <a:pt x="985" y="111"/>
                    <a:pt x="772" y="69"/>
                  </a:cubicBezTo>
                  <a:cubicBezTo>
                    <a:pt x="704" y="56"/>
                    <a:pt x="634" y="50"/>
                    <a:pt x="564" y="50"/>
                  </a:cubicBezTo>
                  <a:cubicBezTo>
                    <a:pt x="494" y="50"/>
                    <a:pt x="424" y="56"/>
                    <a:pt x="356" y="69"/>
                  </a:cubicBezTo>
                  <a:cubicBezTo>
                    <a:pt x="100" y="111"/>
                    <a:pt x="49" y="213"/>
                    <a:pt x="49" y="213"/>
                  </a:cubicBezTo>
                  <a:cubicBezTo>
                    <a:pt x="49" y="213"/>
                    <a:pt x="1" y="1628"/>
                    <a:pt x="1015" y="1628"/>
                  </a:cubicBezTo>
                  <a:cubicBezTo>
                    <a:pt x="1039" y="1628"/>
                    <a:pt x="1063" y="1627"/>
                    <a:pt x="1087" y="1625"/>
                  </a:cubicBezTo>
                  <a:cubicBezTo>
                    <a:pt x="1291" y="1583"/>
                    <a:pt x="1487" y="1523"/>
                    <a:pt x="1674" y="1421"/>
                  </a:cubicBezTo>
                  <a:cubicBezTo>
                    <a:pt x="2142" y="1166"/>
                    <a:pt x="2508" y="758"/>
                    <a:pt x="2712" y="256"/>
                  </a:cubicBezTo>
                  <a:cubicBezTo>
                    <a:pt x="2729" y="205"/>
                    <a:pt x="2746" y="162"/>
                    <a:pt x="2755" y="128"/>
                  </a:cubicBezTo>
                  <a:lnTo>
                    <a:pt x="2755" y="128"/>
                  </a:lnTo>
                  <a:lnTo>
                    <a:pt x="2729" y="137"/>
                  </a:lnTo>
                  <a:cubicBezTo>
                    <a:pt x="2703" y="137"/>
                    <a:pt x="2686" y="145"/>
                    <a:pt x="2661" y="145"/>
                  </a:cubicBezTo>
                  <a:lnTo>
                    <a:pt x="2610" y="145"/>
                  </a:lnTo>
                  <a:cubicBezTo>
                    <a:pt x="2584" y="137"/>
                    <a:pt x="2559" y="128"/>
                    <a:pt x="2542" y="128"/>
                  </a:cubicBezTo>
                  <a:cubicBezTo>
                    <a:pt x="2482" y="94"/>
                    <a:pt x="2431" y="52"/>
                    <a:pt x="2406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9031550" y="1126512"/>
              <a:ext cx="61155" cy="13470"/>
            </a:xfrm>
            <a:custGeom>
              <a:avLst/>
              <a:gdLst/>
              <a:ahLst/>
              <a:cxnLst/>
              <a:rect l="l" t="t" r="r" b="b"/>
              <a:pathLst>
                <a:path w="622" h="137" extrusionOk="0">
                  <a:moveTo>
                    <a:pt x="622" y="0"/>
                  </a:moveTo>
                  <a:cubicBezTo>
                    <a:pt x="579" y="26"/>
                    <a:pt x="528" y="51"/>
                    <a:pt x="477" y="77"/>
                  </a:cubicBezTo>
                  <a:cubicBezTo>
                    <a:pt x="426" y="94"/>
                    <a:pt x="375" y="111"/>
                    <a:pt x="324" y="119"/>
                  </a:cubicBezTo>
                  <a:cubicBezTo>
                    <a:pt x="273" y="128"/>
                    <a:pt x="213" y="128"/>
                    <a:pt x="162" y="136"/>
                  </a:cubicBezTo>
                  <a:lnTo>
                    <a:pt x="77" y="136"/>
                  </a:lnTo>
                  <a:lnTo>
                    <a:pt x="1" y="128"/>
                  </a:lnTo>
                  <a:cubicBezTo>
                    <a:pt x="52" y="128"/>
                    <a:pt x="103" y="128"/>
                    <a:pt x="162" y="119"/>
                  </a:cubicBezTo>
                  <a:cubicBezTo>
                    <a:pt x="188" y="119"/>
                    <a:pt x="213" y="119"/>
                    <a:pt x="239" y="111"/>
                  </a:cubicBezTo>
                  <a:lnTo>
                    <a:pt x="315" y="94"/>
                  </a:lnTo>
                  <a:cubicBezTo>
                    <a:pt x="375" y="85"/>
                    <a:pt x="426" y="77"/>
                    <a:pt x="477" y="60"/>
                  </a:cubicBezTo>
                  <a:cubicBezTo>
                    <a:pt x="502" y="51"/>
                    <a:pt x="528" y="43"/>
                    <a:pt x="545" y="34"/>
                  </a:cubicBezTo>
                  <a:cubicBezTo>
                    <a:pt x="571" y="17"/>
                    <a:pt x="596" y="9"/>
                    <a:pt x="622" y="0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9064978" y="969200"/>
              <a:ext cx="62826" cy="17698"/>
            </a:xfrm>
            <a:custGeom>
              <a:avLst/>
              <a:gdLst/>
              <a:ahLst/>
              <a:cxnLst/>
              <a:rect l="l" t="t" r="r" b="b"/>
              <a:pathLst>
                <a:path w="639" h="180" extrusionOk="0">
                  <a:moveTo>
                    <a:pt x="1" y="1"/>
                  </a:moveTo>
                  <a:lnTo>
                    <a:pt x="111" y="18"/>
                  </a:lnTo>
                  <a:cubicBezTo>
                    <a:pt x="145" y="26"/>
                    <a:pt x="188" y="35"/>
                    <a:pt x="222" y="43"/>
                  </a:cubicBezTo>
                  <a:lnTo>
                    <a:pt x="341" y="60"/>
                  </a:lnTo>
                  <a:lnTo>
                    <a:pt x="460" y="77"/>
                  </a:lnTo>
                  <a:cubicBezTo>
                    <a:pt x="486" y="94"/>
                    <a:pt x="520" y="111"/>
                    <a:pt x="545" y="128"/>
                  </a:cubicBezTo>
                  <a:cubicBezTo>
                    <a:pt x="579" y="145"/>
                    <a:pt x="605" y="162"/>
                    <a:pt x="639" y="179"/>
                  </a:cubicBezTo>
                  <a:cubicBezTo>
                    <a:pt x="613" y="162"/>
                    <a:pt x="588" y="137"/>
                    <a:pt x="554" y="120"/>
                  </a:cubicBezTo>
                  <a:lnTo>
                    <a:pt x="469" y="60"/>
                  </a:lnTo>
                  <a:lnTo>
                    <a:pt x="239" y="26"/>
                  </a:lnTo>
                  <a:lnTo>
                    <a:pt x="120" y="9"/>
                  </a:lnTo>
                  <a:cubicBezTo>
                    <a:pt x="86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FF948C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4"/>
            <p:cNvSpPr/>
            <p:nvPr/>
          </p:nvSpPr>
          <p:spPr>
            <a:xfrm>
              <a:off x="8997237" y="967529"/>
              <a:ext cx="36968" cy="10127"/>
            </a:xfrm>
            <a:custGeom>
              <a:avLst/>
              <a:gdLst/>
              <a:ahLst/>
              <a:cxnLst/>
              <a:rect l="l" t="t" r="r" b="b"/>
              <a:pathLst>
                <a:path w="376" h="103" extrusionOk="0">
                  <a:moveTo>
                    <a:pt x="375" y="1"/>
                  </a:moveTo>
                  <a:cubicBezTo>
                    <a:pt x="358" y="1"/>
                    <a:pt x="333" y="1"/>
                    <a:pt x="307" y="18"/>
                  </a:cubicBezTo>
                  <a:lnTo>
                    <a:pt x="162" y="18"/>
                  </a:lnTo>
                  <a:lnTo>
                    <a:pt x="94" y="35"/>
                  </a:lnTo>
                  <a:cubicBezTo>
                    <a:pt x="60" y="52"/>
                    <a:pt x="35" y="77"/>
                    <a:pt x="1" y="103"/>
                  </a:cubicBezTo>
                  <a:cubicBezTo>
                    <a:pt x="35" y="86"/>
                    <a:pt x="69" y="69"/>
                    <a:pt x="103" y="52"/>
                  </a:cubicBezTo>
                  <a:lnTo>
                    <a:pt x="171" y="43"/>
                  </a:lnTo>
                  <a:lnTo>
                    <a:pt x="239" y="35"/>
                  </a:lnTo>
                  <a:cubicBezTo>
                    <a:pt x="265" y="26"/>
                    <a:pt x="290" y="26"/>
                    <a:pt x="316" y="18"/>
                  </a:cubicBezTo>
                  <a:cubicBezTo>
                    <a:pt x="333" y="18"/>
                    <a:pt x="358" y="9"/>
                    <a:pt x="375" y="1"/>
                  </a:cubicBezTo>
                  <a:close/>
                </a:path>
              </a:pathLst>
            </a:custGeom>
            <a:solidFill>
              <a:srgbClr val="FF948C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4"/>
            <p:cNvSpPr/>
            <p:nvPr/>
          </p:nvSpPr>
          <p:spPr>
            <a:xfrm>
              <a:off x="9060849" y="937443"/>
              <a:ext cx="97927" cy="31856"/>
            </a:xfrm>
            <a:custGeom>
              <a:avLst/>
              <a:gdLst/>
              <a:ahLst/>
              <a:cxnLst/>
              <a:rect l="l" t="t" r="r" b="b"/>
              <a:pathLst>
                <a:path w="996" h="324" extrusionOk="0">
                  <a:moveTo>
                    <a:pt x="536" y="1"/>
                  </a:moveTo>
                  <a:lnTo>
                    <a:pt x="68" y="18"/>
                  </a:lnTo>
                  <a:cubicBezTo>
                    <a:pt x="0" y="26"/>
                    <a:pt x="9" y="128"/>
                    <a:pt x="77" y="128"/>
                  </a:cubicBezTo>
                  <a:lnTo>
                    <a:pt x="539" y="78"/>
                  </a:lnTo>
                  <a:lnTo>
                    <a:pt x="539" y="78"/>
                  </a:lnTo>
                  <a:cubicBezTo>
                    <a:pt x="580" y="86"/>
                    <a:pt x="614" y="95"/>
                    <a:pt x="647" y="111"/>
                  </a:cubicBezTo>
                  <a:cubicBezTo>
                    <a:pt x="681" y="128"/>
                    <a:pt x="715" y="154"/>
                    <a:pt x="749" y="171"/>
                  </a:cubicBezTo>
                  <a:cubicBezTo>
                    <a:pt x="783" y="196"/>
                    <a:pt x="817" y="222"/>
                    <a:pt x="851" y="247"/>
                  </a:cubicBezTo>
                  <a:cubicBezTo>
                    <a:pt x="885" y="273"/>
                    <a:pt x="919" y="298"/>
                    <a:pt x="945" y="324"/>
                  </a:cubicBezTo>
                  <a:lnTo>
                    <a:pt x="953" y="315"/>
                  </a:lnTo>
                  <a:cubicBezTo>
                    <a:pt x="957" y="320"/>
                    <a:pt x="962" y="322"/>
                    <a:pt x="966" y="322"/>
                  </a:cubicBezTo>
                  <a:cubicBezTo>
                    <a:pt x="970" y="322"/>
                    <a:pt x="974" y="320"/>
                    <a:pt x="979" y="315"/>
                  </a:cubicBezTo>
                  <a:cubicBezTo>
                    <a:pt x="996" y="307"/>
                    <a:pt x="996" y="290"/>
                    <a:pt x="979" y="281"/>
                  </a:cubicBezTo>
                  <a:cubicBezTo>
                    <a:pt x="953" y="256"/>
                    <a:pt x="928" y="222"/>
                    <a:pt x="885" y="196"/>
                  </a:cubicBezTo>
                  <a:cubicBezTo>
                    <a:pt x="851" y="171"/>
                    <a:pt x="817" y="137"/>
                    <a:pt x="783" y="111"/>
                  </a:cubicBezTo>
                  <a:cubicBezTo>
                    <a:pt x="749" y="86"/>
                    <a:pt x="715" y="69"/>
                    <a:pt x="672" y="43"/>
                  </a:cubicBezTo>
                  <a:cubicBezTo>
                    <a:pt x="638" y="26"/>
                    <a:pt x="596" y="9"/>
                    <a:pt x="545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4"/>
            <p:cNvSpPr/>
            <p:nvPr/>
          </p:nvSpPr>
          <p:spPr>
            <a:xfrm>
              <a:off x="8989764" y="940982"/>
              <a:ext cx="50242" cy="23990"/>
            </a:xfrm>
            <a:custGeom>
              <a:avLst/>
              <a:gdLst/>
              <a:ahLst/>
              <a:cxnLst/>
              <a:rect l="l" t="t" r="r" b="b"/>
              <a:pathLst>
                <a:path w="511" h="244" extrusionOk="0">
                  <a:moveTo>
                    <a:pt x="442" y="1"/>
                  </a:moveTo>
                  <a:cubicBezTo>
                    <a:pt x="434" y="1"/>
                    <a:pt x="426" y="3"/>
                    <a:pt x="417" y="7"/>
                  </a:cubicBezTo>
                  <a:lnTo>
                    <a:pt x="128" y="118"/>
                  </a:lnTo>
                  <a:cubicBezTo>
                    <a:pt x="85" y="135"/>
                    <a:pt x="51" y="169"/>
                    <a:pt x="17" y="203"/>
                  </a:cubicBezTo>
                  <a:cubicBezTo>
                    <a:pt x="0" y="211"/>
                    <a:pt x="0" y="228"/>
                    <a:pt x="9" y="237"/>
                  </a:cubicBezTo>
                  <a:cubicBezTo>
                    <a:pt x="13" y="241"/>
                    <a:pt x="19" y="243"/>
                    <a:pt x="26" y="243"/>
                  </a:cubicBezTo>
                  <a:cubicBezTo>
                    <a:pt x="32" y="243"/>
                    <a:pt x="39" y="241"/>
                    <a:pt x="43" y="237"/>
                  </a:cubicBezTo>
                  <a:cubicBezTo>
                    <a:pt x="68" y="211"/>
                    <a:pt x="102" y="186"/>
                    <a:pt x="145" y="169"/>
                  </a:cubicBezTo>
                  <a:lnTo>
                    <a:pt x="443" y="101"/>
                  </a:lnTo>
                  <a:lnTo>
                    <a:pt x="451" y="101"/>
                  </a:lnTo>
                  <a:cubicBezTo>
                    <a:pt x="510" y="86"/>
                    <a:pt x="492" y="1"/>
                    <a:pt x="442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4"/>
            <p:cNvSpPr/>
            <p:nvPr/>
          </p:nvSpPr>
          <p:spPr>
            <a:xfrm>
              <a:off x="9023193" y="967529"/>
              <a:ext cx="16813" cy="72855"/>
            </a:xfrm>
            <a:custGeom>
              <a:avLst/>
              <a:gdLst/>
              <a:ahLst/>
              <a:cxnLst/>
              <a:rect l="l" t="t" r="r" b="b"/>
              <a:pathLst>
                <a:path w="171" h="741" extrusionOk="0">
                  <a:moveTo>
                    <a:pt x="171" y="1"/>
                  </a:moveTo>
                  <a:cubicBezTo>
                    <a:pt x="162" y="69"/>
                    <a:pt x="162" y="128"/>
                    <a:pt x="154" y="188"/>
                  </a:cubicBezTo>
                  <a:cubicBezTo>
                    <a:pt x="145" y="256"/>
                    <a:pt x="137" y="316"/>
                    <a:pt x="128" y="384"/>
                  </a:cubicBezTo>
                  <a:cubicBezTo>
                    <a:pt x="111" y="443"/>
                    <a:pt x="94" y="503"/>
                    <a:pt x="77" y="562"/>
                  </a:cubicBezTo>
                  <a:cubicBezTo>
                    <a:pt x="60" y="622"/>
                    <a:pt x="26" y="681"/>
                    <a:pt x="1" y="741"/>
                  </a:cubicBezTo>
                  <a:cubicBezTo>
                    <a:pt x="35" y="690"/>
                    <a:pt x="69" y="630"/>
                    <a:pt x="94" y="571"/>
                  </a:cubicBezTo>
                  <a:cubicBezTo>
                    <a:pt x="111" y="511"/>
                    <a:pt x="128" y="443"/>
                    <a:pt x="145" y="384"/>
                  </a:cubicBezTo>
                  <a:cubicBezTo>
                    <a:pt x="154" y="324"/>
                    <a:pt x="162" y="256"/>
                    <a:pt x="171" y="196"/>
                  </a:cubicBezTo>
                  <a:cubicBezTo>
                    <a:pt x="171" y="128"/>
                    <a:pt x="171" y="60"/>
                    <a:pt x="17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4"/>
            <p:cNvSpPr/>
            <p:nvPr/>
          </p:nvSpPr>
          <p:spPr>
            <a:xfrm>
              <a:off x="9022406" y="798320"/>
              <a:ext cx="126341" cy="140893"/>
            </a:xfrm>
            <a:custGeom>
              <a:avLst/>
              <a:gdLst/>
              <a:ahLst/>
              <a:cxnLst/>
              <a:rect l="l" t="t" r="r" b="b"/>
              <a:pathLst>
                <a:path w="1285" h="1433" extrusionOk="0">
                  <a:moveTo>
                    <a:pt x="887" y="0"/>
                  </a:moveTo>
                  <a:cubicBezTo>
                    <a:pt x="798" y="0"/>
                    <a:pt x="691" y="31"/>
                    <a:pt x="570" y="105"/>
                  </a:cubicBezTo>
                  <a:cubicBezTo>
                    <a:pt x="43" y="429"/>
                    <a:pt x="0" y="1169"/>
                    <a:pt x="196" y="1433"/>
                  </a:cubicBezTo>
                  <a:cubicBezTo>
                    <a:pt x="145" y="1152"/>
                    <a:pt x="238" y="769"/>
                    <a:pt x="740" y="497"/>
                  </a:cubicBezTo>
                  <a:lnTo>
                    <a:pt x="740" y="497"/>
                  </a:lnTo>
                  <a:cubicBezTo>
                    <a:pt x="510" y="735"/>
                    <a:pt x="383" y="1186"/>
                    <a:pt x="468" y="1254"/>
                  </a:cubicBezTo>
                  <a:cubicBezTo>
                    <a:pt x="442" y="931"/>
                    <a:pt x="961" y="556"/>
                    <a:pt x="961" y="556"/>
                  </a:cubicBezTo>
                  <a:cubicBezTo>
                    <a:pt x="1284" y="365"/>
                    <a:pt x="1194" y="0"/>
                    <a:pt x="887" y="0"/>
                  </a:cubicBezTo>
                  <a:close/>
                </a:path>
              </a:pathLst>
            </a:custGeom>
            <a:solidFill>
              <a:srgbClr val="561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4"/>
            <p:cNvSpPr/>
            <p:nvPr/>
          </p:nvSpPr>
          <p:spPr>
            <a:xfrm>
              <a:off x="9694021" y="4412650"/>
              <a:ext cx="106284" cy="148168"/>
            </a:xfrm>
            <a:custGeom>
              <a:avLst/>
              <a:gdLst/>
              <a:ahLst/>
              <a:cxnLst/>
              <a:rect l="l" t="t" r="r" b="b"/>
              <a:pathLst>
                <a:path w="1081" h="1507" extrusionOk="0">
                  <a:moveTo>
                    <a:pt x="1055" y="1"/>
                  </a:moveTo>
                  <a:lnTo>
                    <a:pt x="77" y="18"/>
                  </a:lnTo>
                  <a:lnTo>
                    <a:pt x="85" y="43"/>
                  </a:lnTo>
                  <a:lnTo>
                    <a:pt x="111" y="214"/>
                  </a:lnTo>
                  <a:cubicBezTo>
                    <a:pt x="162" y="562"/>
                    <a:pt x="136" y="920"/>
                    <a:pt x="43" y="1260"/>
                  </a:cubicBezTo>
                  <a:cubicBezTo>
                    <a:pt x="17" y="1336"/>
                    <a:pt x="9" y="1422"/>
                    <a:pt x="0" y="1507"/>
                  </a:cubicBezTo>
                  <a:cubicBezTo>
                    <a:pt x="26" y="1413"/>
                    <a:pt x="94" y="1336"/>
                    <a:pt x="179" y="1294"/>
                  </a:cubicBezTo>
                  <a:cubicBezTo>
                    <a:pt x="366" y="877"/>
                    <a:pt x="315" y="231"/>
                    <a:pt x="315" y="231"/>
                  </a:cubicBezTo>
                  <a:lnTo>
                    <a:pt x="1081" y="94"/>
                  </a:lnTo>
                  <a:lnTo>
                    <a:pt x="1063" y="26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4"/>
            <p:cNvSpPr/>
            <p:nvPr/>
          </p:nvSpPr>
          <p:spPr>
            <a:xfrm>
              <a:off x="8861754" y="1519594"/>
              <a:ext cx="147283" cy="28513"/>
            </a:xfrm>
            <a:custGeom>
              <a:avLst/>
              <a:gdLst/>
              <a:ahLst/>
              <a:cxnLst/>
              <a:rect l="l" t="t" r="r" b="b"/>
              <a:pathLst>
                <a:path w="1498" h="290" extrusionOk="0">
                  <a:moveTo>
                    <a:pt x="1489" y="0"/>
                  </a:moveTo>
                  <a:lnTo>
                    <a:pt x="1" y="111"/>
                  </a:lnTo>
                  <a:lnTo>
                    <a:pt x="9" y="290"/>
                  </a:lnTo>
                  <a:lnTo>
                    <a:pt x="1498" y="17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4"/>
            <p:cNvSpPr/>
            <p:nvPr/>
          </p:nvSpPr>
          <p:spPr>
            <a:xfrm>
              <a:off x="9110991" y="1519004"/>
              <a:ext cx="179926" cy="200671"/>
            </a:xfrm>
            <a:custGeom>
              <a:avLst/>
              <a:gdLst/>
              <a:ahLst/>
              <a:cxnLst/>
              <a:rect l="l" t="t" r="r" b="b"/>
              <a:pathLst>
                <a:path w="1830" h="2041" extrusionOk="0">
                  <a:moveTo>
                    <a:pt x="801" y="0"/>
                  </a:moveTo>
                  <a:cubicBezTo>
                    <a:pt x="782" y="0"/>
                    <a:pt x="762" y="2"/>
                    <a:pt x="741" y="6"/>
                  </a:cubicBezTo>
                  <a:cubicBezTo>
                    <a:pt x="639" y="23"/>
                    <a:pt x="545" y="100"/>
                    <a:pt x="503" y="202"/>
                  </a:cubicBezTo>
                  <a:cubicBezTo>
                    <a:pt x="460" y="321"/>
                    <a:pt x="486" y="457"/>
                    <a:pt x="460" y="576"/>
                  </a:cubicBezTo>
                  <a:cubicBezTo>
                    <a:pt x="418" y="704"/>
                    <a:pt x="350" y="815"/>
                    <a:pt x="264" y="917"/>
                  </a:cubicBezTo>
                  <a:cubicBezTo>
                    <a:pt x="171" y="1010"/>
                    <a:pt x="94" y="1121"/>
                    <a:pt x="52" y="1240"/>
                  </a:cubicBezTo>
                  <a:cubicBezTo>
                    <a:pt x="1" y="1368"/>
                    <a:pt x="35" y="1512"/>
                    <a:pt x="128" y="1597"/>
                  </a:cubicBezTo>
                  <a:cubicBezTo>
                    <a:pt x="189" y="1644"/>
                    <a:pt x="260" y="1657"/>
                    <a:pt x="336" y="1657"/>
                  </a:cubicBezTo>
                  <a:cubicBezTo>
                    <a:pt x="421" y="1657"/>
                    <a:pt x="512" y="1641"/>
                    <a:pt x="599" y="1641"/>
                  </a:cubicBezTo>
                  <a:cubicBezTo>
                    <a:pt x="630" y="1641"/>
                    <a:pt x="660" y="1643"/>
                    <a:pt x="690" y="1648"/>
                  </a:cubicBezTo>
                  <a:cubicBezTo>
                    <a:pt x="809" y="1674"/>
                    <a:pt x="919" y="1742"/>
                    <a:pt x="1013" y="1827"/>
                  </a:cubicBezTo>
                  <a:cubicBezTo>
                    <a:pt x="1098" y="1912"/>
                    <a:pt x="1209" y="1980"/>
                    <a:pt x="1319" y="2023"/>
                  </a:cubicBezTo>
                  <a:cubicBezTo>
                    <a:pt x="1353" y="2035"/>
                    <a:pt x="1388" y="2040"/>
                    <a:pt x="1423" y="2040"/>
                  </a:cubicBezTo>
                  <a:cubicBezTo>
                    <a:pt x="1511" y="2040"/>
                    <a:pt x="1596" y="2002"/>
                    <a:pt x="1651" y="1929"/>
                  </a:cubicBezTo>
                  <a:cubicBezTo>
                    <a:pt x="1762" y="1750"/>
                    <a:pt x="1583" y="1529"/>
                    <a:pt x="1634" y="1325"/>
                  </a:cubicBezTo>
                  <a:cubicBezTo>
                    <a:pt x="1668" y="1180"/>
                    <a:pt x="1830" y="1061"/>
                    <a:pt x="1796" y="908"/>
                  </a:cubicBezTo>
                  <a:cubicBezTo>
                    <a:pt x="1770" y="764"/>
                    <a:pt x="1575" y="712"/>
                    <a:pt x="1515" y="576"/>
                  </a:cubicBezTo>
                  <a:cubicBezTo>
                    <a:pt x="1464" y="483"/>
                    <a:pt x="1549" y="168"/>
                    <a:pt x="1498" y="125"/>
                  </a:cubicBezTo>
                  <a:cubicBezTo>
                    <a:pt x="1487" y="119"/>
                    <a:pt x="1477" y="117"/>
                    <a:pt x="1467" y="117"/>
                  </a:cubicBezTo>
                  <a:cubicBezTo>
                    <a:pt x="1418" y="117"/>
                    <a:pt x="1371" y="173"/>
                    <a:pt x="1336" y="194"/>
                  </a:cubicBezTo>
                  <a:cubicBezTo>
                    <a:pt x="1293" y="216"/>
                    <a:pt x="1257" y="226"/>
                    <a:pt x="1224" y="226"/>
                  </a:cubicBezTo>
                  <a:cubicBezTo>
                    <a:pt x="1064" y="226"/>
                    <a:pt x="1002" y="0"/>
                    <a:pt x="801" y="0"/>
                  </a:cubicBezTo>
                  <a:close/>
                </a:path>
              </a:pathLst>
            </a:custGeom>
            <a:solidFill>
              <a:srgbClr val="191919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4"/>
            <p:cNvSpPr/>
            <p:nvPr/>
          </p:nvSpPr>
          <p:spPr>
            <a:xfrm>
              <a:off x="9622936" y="1706106"/>
              <a:ext cx="67841" cy="69512"/>
            </a:xfrm>
            <a:custGeom>
              <a:avLst/>
              <a:gdLst/>
              <a:ahLst/>
              <a:cxnLst/>
              <a:rect l="l" t="t" r="r" b="b"/>
              <a:pathLst>
                <a:path w="690" h="707" extrusionOk="0">
                  <a:moveTo>
                    <a:pt x="434" y="0"/>
                  </a:moveTo>
                  <a:cubicBezTo>
                    <a:pt x="332" y="77"/>
                    <a:pt x="0" y="366"/>
                    <a:pt x="0" y="366"/>
                  </a:cubicBezTo>
                  <a:lnTo>
                    <a:pt x="442" y="366"/>
                  </a:lnTo>
                  <a:lnTo>
                    <a:pt x="281" y="613"/>
                  </a:lnTo>
                  <a:lnTo>
                    <a:pt x="689" y="707"/>
                  </a:lnTo>
                  <a:cubicBezTo>
                    <a:pt x="596" y="451"/>
                    <a:pt x="510" y="213"/>
                    <a:pt x="434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4"/>
            <p:cNvSpPr/>
            <p:nvPr/>
          </p:nvSpPr>
          <p:spPr>
            <a:xfrm>
              <a:off x="9083462" y="2606911"/>
              <a:ext cx="539482" cy="566323"/>
            </a:xfrm>
            <a:custGeom>
              <a:avLst/>
              <a:gdLst/>
              <a:ahLst/>
              <a:cxnLst/>
              <a:rect l="l" t="t" r="r" b="b"/>
              <a:pathLst>
                <a:path w="5487" h="5760" extrusionOk="0">
                  <a:moveTo>
                    <a:pt x="4500" y="0"/>
                  </a:moveTo>
                  <a:cubicBezTo>
                    <a:pt x="3607" y="613"/>
                    <a:pt x="1982" y="817"/>
                    <a:pt x="527" y="817"/>
                  </a:cubicBezTo>
                  <a:lnTo>
                    <a:pt x="102" y="392"/>
                  </a:lnTo>
                  <a:lnTo>
                    <a:pt x="0" y="621"/>
                  </a:lnTo>
                  <a:lnTo>
                    <a:pt x="179" y="1174"/>
                  </a:lnTo>
                  <a:lnTo>
                    <a:pt x="1046" y="1149"/>
                  </a:lnTo>
                  <a:cubicBezTo>
                    <a:pt x="1090" y="1147"/>
                    <a:pt x="1133" y="1147"/>
                    <a:pt x="1176" y="1147"/>
                  </a:cubicBezTo>
                  <a:cubicBezTo>
                    <a:pt x="2977" y="1147"/>
                    <a:pt x="4563" y="2356"/>
                    <a:pt x="5036" y="4109"/>
                  </a:cubicBezTo>
                  <a:lnTo>
                    <a:pt x="5487" y="5760"/>
                  </a:lnTo>
                  <a:cubicBezTo>
                    <a:pt x="5444" y="5572"/>
                    <a:pt x="5402" y="5385"/>
                    <a:pt x="5359" y="5190"/>
                  </a:cubicBezTo>
                  <a:cubicBezTo>
                    <a:pt x="5036" y="3539"/>
                    <a:pt x="4815" y="1702"/>
                    <a:pt x="450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4"/>
            <p:cNvSpPr/>
            <p:nvPr/>
          </p:nvSpPr>
          <p:spPr>
            <a:xfrm>
              <a:off x="8838354" y="2650368"/>
              <a:ext cx="393182" cy="1728957"/>
            </a:xfrm>
            <a:custGeom>
              <a:avLst/>
              <a:gdLst/>
              <a:ahLst/>
              <a:cxnLst/>
              <a:rect l="l" t="t" r="r" b="b"/>
              <a:pathLst>
                <a:path w="3999" h="17585" extrusionOk="0">
                  <a:moveTo>
                    <a:pt x="9" y="1"/>
                  </a:moveTo>
                  <a:cubicBezTo>
                    <a:pt x="9" y="222"/>
                    <a:pt x="9" y="443"/>
                    <a:pt x="0" y="647"/>
                  </a:cubicBezTo>
                  <a:cubicBezTo>
                    <a:pt x="1396" y="792"/>
                    <a:pt x="2527" y="1838"/>
                    <a:pt x="2765" y="3208"/>
                  </a:cubicBezTo>
                  <a:lnTo>
                    <a:pt x="3352" y="6492"/>
                  </a:lnTo>
                  <a:lnTo>
                    <a:pt x="3352" y="17585"/>
                  </a:lnTo>
                  <a:cubicBezTo>
                    <a:pt x="3539" y="17534"/>
                    <a:pt x="3667" y="17500"/>
                    <a:pt x="3667" y="17500"/>
                  </a:cubicBezTo>
                  <a:cubicBezTo>
                    <a:pt x="3667" y="15152"/>
                    <a:pt x="3973" y="8499"/>
                    <a:pt x="3999" y="4986"/>
                  </a:cubicBezTo>
                  <a:lnTo>
                    <a:pt x="2672" y="732"/>
                  </a:lnTo>
                  <a:lnTo>
                    <a:pt x="2502" y="179"/>
                  </a:lnTo>
                  <a:lnTo>
                    <a:pt x="2416" y="367"/>
                  </a:lnTo>
                  <a:cubicBezTo>
                    <a:pt x="1608" y="333"/>
                    <a:pt x="800" y="205"/>
                    <a:pt x="9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4"/>
            <p:cNvSpPr/>
            <p:nvPr/>
          </p:nvSpPr>
          <p:spPr>
            <a:xfrm>
              <a:off x="9116890" y="1028192"/>
              <a:ext cx="70299" cy="50143"/>
            </a:xfrm>
            <a:custGeom>
              <a:avLst/>
              <a:gdLst/>
              <a:ahLst/>
              <a:cxnLst/>
              <a:rect l="l" t="t" r="r" b="b"/>
              <a:pathLst>
                <a:path w="715" h="510" extrusionOk="0">
                  <a:moveTo>
                    <a:pt x="332" y="1"/>
                  </a:moveTo>
                  <a:cubicBezTo>
                    <a:pt x="276" y="1"/>
                    <a:pt x="219" y="8"/>
                    <a:pt x="162" y="22"/>
                  </a:cubicBezTo>
                  <a:cubicBezTo>
                    <a:pt x="111" y="30"/>
                    <a:pt x="60" y="64"/>
                    <a:pt x="26" y="115"/>
                  </a:cubicBezTo>
                  <a:cubicBezTo>
                    <a:pt x="0" y="175"/>
                    <a:pt x="0" y="243"/>
                    <a:pt x="17" y="303"/>
                  </a:cubicBezTo>
                  <a:cubicBezTo>
                    <a:pt x="26" y="345"/>
                    <a:pt x="43" y="388"/>
                    <a:pt x="68" y="430"/>
                  </a:cubicBezTo>
                  <a:cubicBezTo>
                    <a:pt x="94" y="464"/>
                    <a:pt x="128" y="498"/>
                    <a:pt x="170" y="507"/>
                  </a:cubicBezTo>
                  <a:cubicBezTo>
                    <a:pt x="183" y="509"/>
                    <a:pt x="196" y="510"/>
                    <a:pt x="209" y="510"/>
                  </a:cubicBezTo>
                  <a:cubicBezTo>
                    <a:pt x="246" y="510"/>
                    <a:pt x="283" y="500"/>
                    <a:pt x="315" y="481"/>
                  </a:cubicBezTo>
                  <a:lnTo>
                    <a:pt x="553" y="405"/>
                  </a:lnTo>
                  <a:cubicBezTo>
                    <a:pt x="587" y="396"/>
                    <a:pt x="613" y="379"/>
                    <a:pt x="638" y="362"/>
                  </a:cubicBezTo>
                  <a:cubicBezTo>
                    <a:pt x="698" y="320"/>
                    <a:pt x="715" y="243"/>
                    <a:pt x="698" y="183"/>
                  </a:cubicBezTo>
                  <a:cubicBezTo>
                    <a:pt x="672" y="115"/>
                    <a:pt x="621" y="64"/>
                    <a:pt x="562" y="39"/>
                  </a:cubicBezTo>
                  <a:cubicBezTo>
                    <a:pt x="487" y="14"/>
                    <a:pt x="410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4"/>
            <p:cNvSpPr/>
            <p:nvPr/>
          </p:nvSpPr>
          <p:spPr>
            <a:xfrm>
              <a:off x="8993894" y="983456"/>
              <a:ext cx="16813" cy="82097"/>
            </a:xfrm>
            <a:custGeom>
              <a:avLst/>
              <a:gdLst/>
              <a:ahLst/>
              <a:cxnLst/>
              <a:rect l="l" t="t" r="r" b="b"/>
              <a:pathLst>
                <a:path w="171" h="835" extrusionOk="0">
                  <a:moveTo>
                    <a:pt x="26" y="0"/>
                  </a:moveTo>
                  <a:cubicBezTo>
                    <a:pt x="1" y="222"/>
                    <a:pt x="1" y="451"/>
                    <a:pt x="9" y="672"/>
                  </a:cubicBezTo>
                  <a:cubicBezTo>
                    <a:pt x="9" y="724"/>
                    <a:pt x="18" y="783"/>
                    <a:pt x="18" y="834"/>
                  </a:cubicBezTo>
                  <a:cubicBezTo>
                    <a:pt x="43" y="834"/>
                    <a:pt x="69" y="834"/>
                    <a:pt x="86" y="817"/>
                  </a:cubicBezTo>
                  <a:cubicBezTo>
                    <a:pt x="111" y="792"/>
                    <a:pt x="128" y="758"/>
                    <a:pt x="120" y="724"/>
                  </a:cubicBezTo>
                  <a:cubicBezTo>
                    <a:pt x="120" y="690"/>
                    <a:pt x="111" y="655"/>
                    <a:pt x="103" y="621"/>
                  </a:cubicBezTo>
                  <a:cubicBezTo>
                    <a:pt x="69" y="519"/>
                    <a:pt x="77" y="400"/>
                    <a:pt x="128" y="307"/>
                  </a:cubicBezTo>
                  <a:cubicBezTo>
                    <a:pt x="154" y="264"/>
                    <a:pt x="171" y="222"/>
                    <a:pt x="171" y="179"/>
                  </a:cubicBezTo>
                  <a:cubicBezTo>
                    <a:pt x="162" y="94"/>
                    <a:pt x="111" y="26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4"/>
            <p:cNvSpPr/>
            <p:nvPr/>
          </p:nvSpPr>
          <p:spPr>
            <a:xfrm>
              <a:off x="9159561" y="1108027"/>
              <a:ext cx="97042" cy="111397"/>
            </a:xfrm>
            <a:custGeom>
              <a:avLst/>
              <a:gdLst/>
              <a:ahLst/>
              <a:cxnLst/>
              <a:rect l="l" t="t" r="r" b="b"/>
              <a:pathLst>
                <a:path w="987" h="1133" extrusionOk="0">
                  <a:moveTo>
                    <a:pt x="970" y="1"/>
                  </a:moveTo>
                  <a:cubicBezTo>
                    <a:pt x="757" y="435"/>
                    <a:pt x="425" y="801"/>
                    <a:pt x="0" y="1030"/>
                  </a:cubicBezTo>
                  <a:cubicBezTo>
                    <a:pt x="43" y="1013"/>
                    <a:pt x="238" y="928"/>
                    <a:pt x="451" y="809"/>
                  </a:cubicBezTo>
                  <a:cubicBezTo>
                    <a:pt x="490" y="787"/>
                    <a:pt x="531" y="777"/>
                    <a:pt x="571" y="777"/>
                  </a:cubicBezTo>
                  <a:cubicBezTo>
                    <a:pt x="714" y="777"/>
                    <a:pt x="845" y="907"/>
                    <a:pt x="825" y="1073"/>
                  </a:cubicBezTo>
                  <a:cubicBezTo>
                    <a:pt x="817" y="1090"/>
                    <a:pt x="817" y="1107"/>
                    <a:pt x="817" y="1132"/>
                  </a:cubicBezTo>
                  <a:lnTo>
                    <a:pt x="987" y="1124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4"/>
            <p:cNvSpPr/>
            <p:nvPr/>
          </p:nvSpPr>
          <p:spPr>
            <a:xfrm>
              <a:off x="9040792" y="1878362"/>
              <a:ext cx="509396" cy="803078"/>
            </a:xfrm>
            <a:custGeom>
              <a:avLst/>
              <a:gdLst/>
              <a:ahLst/>
              <a:cxnLst/>
              <a:rect l="l" t="t" r="r" b="b"/>
              <a:pathLst>
                <a:path w="5181" h="8168" extrusionOk="0">
                  <a:moveTo>
                    <a:pt x="1268" y="1"/>
                  </a:moveTo>
                  <a:lnTo>
                    <a:pt x="774" y="52"/>
                  </a:lnTo>
                  <a:lnTo>
                    <a:pt x="187" y="111"/>
                  </a:lnTo>
                  <a:lnTo>
                    <a:pt x="0" y="162"/>
                  </a:lnTo>
                  <a:lnTo>
                    <a:pt x="187" y="392"/>
                  </a:lnTo>
                  <a:lnTo>
                    <a:pt x="1106" y="392"/>
                  </a:lnTo>
                  <a:lnTo>
                    <a:pt x="2152" y="1183"/>
                  </a:lnTo>
                  <a:lnTo>
                    <a:pt x="2374" y="2247"/>
                  </a:lnTo>
                  <a:lnTo>
                    <a:pt x="3556" y="2825"/>
                  </a:lnTo>
                  <a:lnTo>
                    <a:pt x="4849" y="7138"/>
                  </a:lnTo>
                  <a:lnTo>
                    <a:pt x="2297" y="8168"/>
                  </a:lnTo>
                  <a:cubicBezTo>
                    <a:pt x="3326" y="8065"/>
                    <a:pt x="4305" y="7836"/>
                    <a:pt x="4934" y="7410"/>
                  </a:cubicBezTo>
                  <a:cubicBezTo>
                    <a:pt x="5019" y="7359"/>
                    <a:pt x="5104" y="7291"/>
                    <a:pt x="5181" y="7223"/>
                  </a:cubicBezTo>
                  <a:cubicBezTo>
                    <a:pt x="4500" y="5377"/>
                    <a:pt x="4228" y="3455"/>
                    <a:pt x="4135" y="1915"/>
                  </a:cubicBezTo>
                  <a:lnTo>
                    <a:pt x="4075" y="1889"/>
                  </a:lnTo>
                  <a:cubicBezTo>
                    <a:pt x="4075" y="1889"/>
                    <a:pt x="4062" y="1890"/>
                    <a:pt x="4035" y="1890"/>
                  </a:cubicBezTo>
                  <a:cubicBezTo>
                    <a:pt x="3903" y="1890"/>
                    <a:pt x="3443" y="1878"/>
                    <a:pt x="2663" y="1736"/>
                  </a:cubicBezTo>
                  <a:cubicBezTo>
                    <a:pt x="2603" y="1566"/>
                    <a:pt x="2569" y="1379"/>
                    <a:pt x="2569" y="1200"/>
                  </a:cubicBezTo>
                  <a:cubicBezTo>
                    <a:pt x="2561" y="1047"/>
                    <a:pt x="2569" y="894"/>
                    <a:pt x="2578" y="741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4"/>
            <p:cNvSpPr/>
            <p:nvPr/>
          </p:nvSpPr>
          <p:spPr>
            <a:xfrm>
              <a:off x="8047085" y="1675135"/>
              <a:ext cx="70397" cy="71184"/>
            </a:xfrm>
            <a:custGeom>
              <a:avLst/>
              <a:gdLst/>
              <a:ahLst/>
              <a:cxnLst/>
              <a:rect l="l" t="t" r="r" b="b"/>
              <a:pathLst>
                <a:path w="716" h="724" extrusionOk="0">
                  <a:moveTo>
                    <a:pt x="664" y="1"/>
                  </a:moveTo>
                  <a:lnTo>
                    <a:pt x="435" y="494"/>
                  </a:lnTo>
                  <a:lnTo>
                    <a:pt x="1" y="247"/>
                  </a:lnTo>
                  <a:lnTo>
                    <a:pt x="528" y="724"/>
                  </a:lnTo>
                  <a:lnTo>
                    <a:pt x="715" y="18"/>
                  </a:lnTo>
                  <a:cubicBezTo>
                    <a:pt x="715" y="18"/>
                    <a:pt x="698" y="9"/>
                    <a:pt x="664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4"/>
            <p:cNvSpPr/>
            <p:nvPr/>
          </p:nvSpPr>
          <p:spPr>
            <a:xfrm>
              <a:off x="8095655" y="1418423"/>
              <a:ext cx="780464" cy="650780"/>
            </a:xfrm>
            <a:custGeom>
              <a:avLst/>
              <a:gdLst/>
              <a:ahLst/>
              <a:cxnLst/>
              <a:rect l="l" t="t" r="r" b="b"/>
              <a:pathLst>
                <a:path w="7938" h="6619" extrusionOk="0">
                  <a:moveTo>
                    <a:pt x="7937" y="0"/>
                  </a:moveTo>
                  <a:lnTo>
                    <a:pt x="7937" y="0"/>
                  </a:lnTo>
                  <a:cubicBezTo>
                    <a:pt x="7937" y="0"/>
                    <a:pt x="7810" y="153"/>
                    <a:pt x="7597" y="434"/>
                  </a:cubicBezTo>
                  <a:cubicBezTo>
                    <a:pt x="7282" y="1514"/>
                    <a:pt x="6712" y="3675"/>
                    <a:pt x="6959" y="5215"/>
                  </a:cubicBezTo>
                  <a:lnTo>
                    <a:pt x="6193" y="6210"/>
                  </a:lnTo>
                  <a:lnTo>
                    <a:pt x="0" y="3828"/>
                  </a:lnTo>
                  <a:lnTo>
                    <a:pt x="1710" y="4866"/>
                  </a:lnTo>
                  <a:cubicBezTo>
                    <a:pt x="2527" y="5470"/>
                    <a:pt x="3539" y="6083"/>
                    <a:pt x="4603" y="6389"/>
                  </a:cubicBezTo>
                  <a:cubicBezTo>
                    <a:pt x="5036" y="6516"/>
                    <a:pt x="5487" y="6593"/>
                    <a:pt x="5938" y="6618"/>
                  </a:cubicBezTo>
                  <a:lnTo>
                    <a:pt x="5981" y="6618"/>
                  </a:lnTo>
                  <a:cubicBezTo>
                    <a:pt x="6006" y="6618"/>
                    <a:pt x="6032" y="6610"/>
                    <a:pt x="6057" y="6610"/>
                  </a:cubicBezTo>
                  <a:lnTo>
                    <a:pt x="6083" y="6601"/>
                  </a:lnTo>
                  <a:lnTo>
                    <a:pt x="6108" y="6593"/>
                  </a:lnTo>
                  <a:lnTo>
                    <a:pt x="6134" y="6584"/>
                  </a:lnTo>
                  <a:cubicBezTo>
                    <a:pt x="6159" y="6576"/>
                    <a:pt x="6185" y="6567"/>
                    <a:pt x="6202" y="6559"/>
                  </a:cubicBezTo>
                  <a:lnTo>
                    <a:pt x="6219" y="6550"/>
                  </a:lnTo>
                  <a:cubicBezTo>
                    <a:pt x="6287" y="6516"/>
                    <a:pt x="6355" y="6482"/>
                    <a:pt x="6415" y="6440"/>
                  </a:cubicBezTo>
                  <a:lnTo>
                    <a:pt x="6449" y="6423"/>
                  </a:lnTo>
                  <a:cubicBezTo>
                    <a:pt x="6491" y="6389"/>
                    <a:pt x="6534" y="6355"/>
                    <a:pt x="6585" y="6312"/>
                  </a:cubicBezTo>
                  <a:lnTo>
                    <a:pt x="6627" y="6278"/>
                  </a:lnTo>
                  <a:cubicBezTo>
                    <a:pt x="6661" y="6253"/>
                    <a:pt x="6687" y="6227"/>
                    <a:pt x="6721" y="6202"/>
                  </a:cubicBezTo>
                  <a:lnTo>
                    <a:pt x="6763" y="6159"/>
                  </a:lnTo>
                  <a:lnTo>
                    <a:pt x="6806" y="6117"/>
                  </a:lnTo>
                  <a:lnTo>
                    <a:pt x="6848" y="6074"/>
                  </a:lnTo>
                  <a:cubicBezTo>
                    <a:pt x="6882" y="6048"/>
                    <a:pt x="6908" y="6014"/>
                    <a:pt x="6942" y="5980"/>
                  </a:cubicBezTo>
                  <a:lnTo>
                    <a:pt x="6984" y="5938"/>
                  </a:lnTo>
                  <a:cubicBezTo>
                    <a:pt x="7095" y="5819"/>
                    <a:pt x="7197" y="5700"/>
                    <a:pt x="7308" y="5564"/>
                  </a:cubicBezTo>
                  <a:cubicBezTo>
                    <a:pt x="7350" y="3752"/>
                    <a:pt x="7469" y="1974"/>
                    <a:pt x="7733" y="732"/>
                  </a:cubicBezTo>
                  <a:cubicBezTo>
                    <a:pt x="7784" y="485"/>
                    <a:pt x="7852" y="238"/>
                    <a:pt x="7937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4"/>
            <p:cNvSpPr/>
            <p:nvPr/>
          </p:nvSpPr>
          <p:spPr>
            <a:xfrm>
              <a:off x="9622936" y="1908546"/>
              <a:ext cx="160655" cy="104612"/>
            </a:xfrm>
            <a:custGeom>
              <a:avLst/>
              <a:gdLst/>
              <a:ahLst/>
              <a:cxnLst/>
              <a:rect l="l" t="t" r="r" b="b"/>
              <a:pathLst>
                <a:path w="1634" h="1064" extrusionOk="0">
                  <a:moveTo>
                    <a:pt x="0" y="0"/>
                  </a:moveTo>
                  <a:lnTo>
                    <a:pt x="0" y="0"/>
                  </a:lnTo>
                  <a:cubicBezTo>
                    <a:pt x="264" y="68"/>
                    <a:pt x="519" y="153"/>
                    <a:pt x="766" y="255"/>
                  </a:cubicBezTo>
                  <a:cubicBezTo>
                    <a:pt x="1268" y="477"/>
                    <a:pt x="1625" y="1046"/>
                    <a:pt x="1633" y="1063"/>
                  </a:cubicBezTo>
                  <a:cubicBezTo>
                    <a:pt x="1514" y="774"/>
                    <a:pt x="1395" y="502"/>
                    <a:pt x="1293" y="247"/>
                  </a:cubicBezTo>
                  <a:cubicBezTo>
                    <a:pt x="876" y="102"/>
                    <a:pt x="442" y="26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4"/>
            <p:cNvSpPr/>
            <p:nvPr/>
          </p:nvSpPr>
          <p:spPr>
            <a:xfrm>
              <a:off x="9371142" y="1717806"/>
              <a:ext cx="72855" cy="152298"/>
            </a:xfrm>
            <a:custGeom>
              <a:avLst/>
              <a:gdLst/>
              <a:ahLst/>
              <a:cxnLst/>
              <a:rect l="l" t="t" r="r" b="b"/>
              <a:pathLst>
                <a:path w="741" h="1549" extrusionOk="0">
                  <a:moveTo>
                    <a:pt x="0" y="1"/>
                  </a:moveTo>
                  <a:lnTo>
                    <a:pt x="426" y="1498"/>
                  </a:lnTo>
                  <a:lnTo>
                    <a:pt x="732" y="1549"/>
                  </a:lnTo>
                  <a:cubicBezTo>
                    <a:pt x="741" y="1464"/>
                    <a:pt x="741" y="1387"/>
                    <a:pt x="741" y="1311"/>
                  </a:cubicBezTo>
                  <a:lnTo>
                    <a:pt x="494" y="911"/>
                  </a:lnTo>
                  <a:lnTo>
                    <a:pt x="247" y="502"/>
                  </a:lnTo>
                  <a:cubicBezTo>
                    <a:pt x="145" y="341"/>
                    <a:pt x="68" y="171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8876010" y="2076673"/>
              <a:ext cx="86227" cy="460039"/>
            </a:xfrm>
            <a:custGeom>
              <a:avLst/>
              <a:gdLst/>
              <a:ahLst/>
              <a:cxnLst/>
              <a:rect l="l" t="t" r="r" b="b"/>
              <a:pathLst>
                <a:path w="877" h="4679" extrusionOk="0">
                  <a:moveTo>
                    <a:pt x="0" y="0"/>
                  </a:moveTo>
                  <a:cubicBezTo>
                    <a:pt x="77" y="187"/>
                    <a:pt x="145" y="374"/>
                    <a:pt x="213" y="561"/>
                  </a:cubicBezTo>
                  <a:cubicBezTo>
                    <a:pt x="281" y="749"/>
                    <a:pt x="341" y="936"/>
                    <a:pt x="400" y="1131"/>
                  </a:cubicBezTo>
                  <a:cubicBezTo>
                    <a:pt x="519" y="1514"/>
                    <a:pt x="613" y="1906"/>
                    <a:pt x="689" y="2297"/>
                  </a:cubicBezTo>
                  <a:cubicBezTo>
                    <a:pt x="723" y="2493"/>
                    <a:pt x="757" y="2688"/>
                    <a:pt x="783" y="2884"/>
                  </a:cubicBezTo>
                  <a:cubicBezTo>
                    <a:pt x="791" y="2935"/>
                    <a:pt x="800" y="2986"/>
                    <a:pt x="800" y="3037"/>
                  </a:cubicBezTo>
                  <a:lnTo>
                    <a:pt x="817" y="3182"/>
                  </a:lnTo>
                  <a:cubicBezTo>
                    <a:pt x="825" y="3233"/>
                    <a:pt x="834" y="3284"/>
                    <a:pt x="834" y="3335"/>
                  </a:cubicBezTo>
                  <a:lnTo>
                    <a:pt x="834" y="3403"/>
                  </a:lnTo>
                  <a:lnTo>
                    <a:pt x="834" y="3479"/>
                  </a:lnTo>
                  <a:cubicBezTo>
                    <a:pt x="859" y="3879"/>
                    <a:pt x="851" y="4279"/>
                    <a:pt x="808" y="4679"/>
                  </a:cubicBezTo>
                  <a:cubicBezTo>
                    <a:pt x="825" y="4577"/>
                    <a:pt x="842" y="4483"/>
                    <a:pt x="851" y="4381"/>
                  </a:cubicBezTo>
                  <a:cubicBezTo>
                    <a:pt x="851" y="4330"/>
                    <a:pt x="859" y="4279"/>
                    <a:pt x="859" y="4228"/>
                  </a:cubicBezTo>
                  <a:lnTo>
                    <a:pt x="868" y="4083"/>
                  </a:lnTo>
                  <a:cubicBezTo>
                    <a:pt x="876" y="3879"/>
                    <a:pt x="876" y="3684"/>
                    <a:pt x="868" y="3479"/>
                  </a:cubicBezTo>
                  <a:cubicBezTo>
                    <a:pt x="859" y="3284"/>
                    <a:pt x="842" y="3080"/>
                    <a:pt x="817" y="2884"/>
                  </a:cubicBezTo>
                  <a:cubicBezTo>
                    <a:pt x="791" y="2680"/>
                    <a:pt x="766" y="2484"/>
                    <a:pt x="723" y="2288"/>
                  </a:cubicBezTo>
                  <a:cubicBezTo>
                    <a:pt x="647" y="1897"/>
                    <a:pt x="545" y="1506"/>
                    <a:pt x="426" y="1123"/>
                  </a:cubicBezTo>
                  <a:cubicBezTo>
                    <a:pt x="307" y="740"/>
                    <a:pt x="170" y="36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9165361" y="2095845"/>
              <a:ext cx="201654" cy="532108"/>
            </a:xfrm>
            <a:custGeom>
              <a:avLst/>
              <a:gdLst/>
              <a:ahLst/>
              <a:cxnLst/>
              <a:rect l="l" t="t" r="r" b="b"/>
              <a:pathLst>
                <a:path w="2051" h="5412" extrusionOk="0">
                  <a:moveTo>
                    <a:pt x="503" y="1"/>
                  </a:moveTo>
                  <a:lnTo>
                    <a:pt x="503" y="1"/>
                  </a:lnTo>
                  <a:cubicBezTo>
                    <a:pt x="698" y="426"/>
                    <a:pt x="851" y="877"/>
                    <a:pt x="953" y="1328"/>
                  </a:cubicBezTo>
                  <a:cubicBezTo>
                    <a:pt x="1005" y="1557"/>
                    <a:pt x="1047" y="1787"/>
                    <a:pt x="1073" y="2017"/>
                  </a:cubicBezTo>
                  <a:cubicBezTo>
                    <a:pt x="1098" y="2255"/>
                    <a:pt x="1107" y="2485"/>
                    <a:pt x="1107" y="2714"/>
                  </a:cubicBezTo>
                  <a:cubicBezTo>
                    <a:pt x="1107" y="2953"/>
                    <a:pt x="1081" y="3182"/>
                    <a:pt x="1039" y="3412"/>
                  </a:cubicBezTo>
                  <a:lnTo>
                    <a:pt x="1022" y="3497"/>
                  </a:lnTo>
                  <a:lnTo>
                    <a:pt x="1013" y="3540"/>
                  </a:lnTo>
                  <a:cubicBezTo>
                    <a:pt x="1013" y="3548"/>
                    <a:pt x="1005" y="3565"/>
                    <a:pt x="1005" y="3582"/>
                  </a:cubicBezTo>
                  <a:lnTo>
                    <a:pt x="962" y="3752"/>
                  </a:lnTo>
                  <a:cubicBezTo>
                    <a:pt x="953" y="3812"/>
                    <a:pt x="928" y="3863"/>
                    <a:pt x="919" y="3914"/>
                  </a:cubicBezTo>
                  <a:cubicBezTo>
                    <a:pt x="911" y="3939"/>
                    <a:pt x="902" y="3973"/>
                    <a:pt x="885" y="3999"/>
                  </a:cubicBezTo>
                  <a:lnTo>
                    <a:pt x="860" y="4075"/>
                  </a:lnTo>
                  <a:cubicBezTo>
                    <a:pt x="702" y="4508"/>
                    <a:pt x="463" y="4899"/>
                    <a:pt x="158" y="5234"/>
                  </a:cubicBezTo>
                  <a:lnTo>
                    <a:pt x="158" y="5234"/>
                  </a:lnTo>
                  <a:cubicBezTo>
                    <a:pt x="154" y="5237"/>
                    <a:pt x="150" y="5239"/>
                    <a:pt x="145" y="5241"/>
                  </a:cubicBezTo>
                  <a:lnTo>
                    <a:pt x="149" y="5245"/>
                  </a:lnTo>
                  <a:lnTo>
                    <a:pt x="149" y="5245"/>
                  </a:lnTo>
                  <a:cubicBezTo>
                    <a:pt x="145" y="5249"/>
                    <a:pt x="141" y="5254"/>
                    <a:pt x="137" y="5258"/>
                  </a:cubicBezTo>
                  <a:lnTo>
                    <a:pt x="1" y="5411"/>
                  </a:lnTo>
                  <a:lnTo>
                    <a:pt x="179" y="5318"/>
                  </a:lnTo>
                  <a:cubicBezTo>
                    <a:pt x="298" y="5249"/>
                    <a:pt x="418" y="5173"/>
                    <a:pt x="520" y="5105"/>
                  </a:cubicBezTo>
                  <a:cubicBezTo>
                    <a:pt x="630" y="5028"/>
                    <a:pt x="732" y="4952"/>
                    <a:pt x="843" y="4867"/>
                  </a:cubicBezTo>
                  <a:cubicBezTo>
                    <a:pt x="1047" y="4696"/>
                    <a:pt x="1243" y="4518"/>
                    <a:pt x="1421" y="4314"/>
                  </a:cubicBezTo>
                  <a:cubicBezTo>
                    <a:pt x="1506" y="4212"/>
                    <a:pt x="1592" y="4110"/>
                    <a:pt x="1668" y="3999"/>
                  </a:cubicBezTo>
                  <a:cubicBezTo>
                    <a:pt x="1736" y="3888"/>
                    <a:pt x="1804" y="3769"/>
                    <a:pt x="1864" y="3650"/>
                  </a:cubicBezTo>
                  <a:cubicBezTo>
                    <a:pt x="1915" y="3531"/>
                    <a:pt x="1966" y="3403"/>
                    <a:pt x="2000" y="3276"/>
                  </a:cubicBezTo>
                  <a:cubicBezTo>
                    <a:pt x="2025" y="3148"/>
                    <a:pt x="2051" y="3012"/>
                    <a:pt x="2051" y="2885"/>
                  </a:cubicBezTo>
                  <a:lnTo>
                    <a:pt x="2051" y="2885"/>
                  </a:lnTo>
                  <a:cubicBezTo>
                    <a:pt x="2042" y="3012"/>
                    <a:pt x="2017" y="3148"/>
                    <a:pt x="1983" y="3267"/>
                  </a:cubicBezTo>
                  <a:cubicBezTo>
                    <a:pt x="1949" y="3395"/>
                    <a:pt x="1898" y="3523"/>
                    <a:pt x="1838" y="3642"/>
                  </a:cubicBezTo>
                  <a:cubicBezTo>
                    <a:pt x="1719" y="3871"/>
                    <a:pt x="1566" y="4084"/>
                    <a:pt x="1387" y="4280"/>
                  </a:cubicBezTo>
                  <a:cubicBezTo>
                    <a:pt x="1209" y="4467"/>
                    <a:pt x="1013" y="4645"/>
                    <a:pt x="800" y="4807"/>
                  </a:cubicBezTo>
                  <a:cubicBezTo>
                    <a:pt x="698" y="4884"/>
                    <a:pt x="596" y="4969"/>
                    <a:pt x="486" y="5037"/>
                  </a:cubicBezTo>
                  <a:cubicBezTo>
                    <a:pt x="434" y="5073"/>
                    <a:pt x="382" y="5107"/>
                    <a:pt x="329" y="5139"/>
                  </a:cubicBezTo>
                  <a:lnTo>
                    <a:pt x="329" y="5139"/>
                  </a:lnTo>
                  <a:lnTo>
                    <a:pt x="366" y="5096"/>
                  </a:lnTo>
                  <a:cubicBezTo>
                    <a:pt x="384" y="5071"/>
                    <a:pt x="401" y="5045"/>
                    <a:pt x="418" y="5028"/>
                  </a:cubicBezTo>
                  <a:lnTo>
                    <a:pt x="520" y="4884"/>
                  </a:lnTo>
                  <a:lnTo>
                    <a:pt x="613" y="4731"/>
                  </a:lnTo>
                  <a:cubicBezTo>
                    <a:pt x="630" y="4705"/>
                    <a:pt x="647" y="4679"/>
                    <a:pt x="664" y="4654"/>
                  </a:cubicBezTo>
                  <a:lnTo>
                    <a:pt x="707" y="4577"/>
                  </a:lnTo>
                  <a:lnTo>
                    <a:pt x="749" y="4501"/>
                  </a:lnTo>
                  <a:cubicBezTo>
                    <a:pt x="766" y="4475"/>
                    <a:pt x="775" y="4450"/>
                    <a:pt x="792" y="4424"/>
                  </a:cubicBezTo>
                  <a:lnTo>
                    <a:pt x="860" y="4263"/>
                  </a:lnTo>
                  <a:lnTo>
                    <a:pt x="885" y="4220"/>
                  </a:lnTo>
                  <a:lnTo>
                    <a:pt x="894" y="4178"/>
                  </a:lnTo>
                  <a:lnTo>
                    <a:pt x="928" y="4093"/>
                  </a:lnTo>
                  <a:lnTo>
                    <a:pt x="962" y="4016"/>
                  </a:lnTo>
                  <a:cubicBezTo>
                    <a:pt x="970" y="3982"/>
                    <a:pt x="979" y="3956"/>
                    <a:pt x="988" y="3931"/>
                  </a:cubicBezTo>
                  <a:cubicBezTo>
                    <a:pt x="1005" y="3871"/>
                    <a:pt x="1022" y="3812"/>
                    <a:pt x="1039" y="3761"/>
                  </a:cubicBezTo>
                  <a:lnTo>
                    <a:pt x="1081" y="3591"/>
                  </a:lnTo>
                  <a:cubicBezTo>
                    <a:pt x="1081" y="3574"/>
                    <a:pt x="1090" y="3557"/>
                    <a:pt x="1090" y="3540"/>
                  </a:cubicBezTo>
                  <a:lnTo>
                    <a:pt x="1098" y="3497"/>
                  </a:lnTo>
                  <a:lnTo>
                    <a:pt x="1115" y="3412"/>
                  </a:lnTo>
                  <a:cubicBezTo>
                    <a:pt x="1149" y="3182"/>
                    <a:pt x="1175" y="2944"/>
                    <a:pt x="1175" y="2706"/>
                  </a:cubicBezTo>
                  <a:cubicBezTo>
                    <a:pt x="1175" y="2238"/>
                    <a:pt x="1115" y="1770"/>
                    <a:pt x="996" y="1311"/>
                  </a:cubicBezTo>
                  <a:cubicBezTo>
                    <a:pt x="936" y="1081"/>
                    <a:pt x="868" y="860"/>
                    <a:pt x="783" y="639"/>
                  </a:cubicBezTo>
                  <a:cubicBezTo>
                    <a:pt x="707" y="418"/>
                    <a:pt x="605" y="205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4"/>
            <p:cNvSpPr/>
            <p:nvPr/>
          </p:nvSpPr>
          <p:spPr>
            <a:xfrm>
              <a:off x="8123184" y="1460995"/>
              <a:ext cx="718621" cy="422481"/>
            </a:xfrm>
            <a:custGeom>
              <a:avLst/>
              <a:gdLst/>
              <a:ahLst/>
              <a:cxnLst/>
              <a:rect l="l" t="t" r="r" b="b"/>
              <a:pathLst>
                <a:path w="7309" h="4297" extrusionOk="0">
                  <a:moveTo>
                    <a:pt x="7308" y="1"/>
                  </a:moveTo>
                  <a:cubicBezTo>
                    <a:pt x="6441" y="1166"/>
                    <a:pt x="5692" y="2425"/>
                    <a:pt x="5080" y="3744"/>
                  </a:cubicBezTo>
                  <a:cubicBezTo>
                    <a:pt x="5052" y="3730"/>
                    <a:pt x="5019" y="3705"/>
                    <a:pt x="4994" y="3705"/>
                  </a:cubicBezTo>
                  <a:cubicBezTo>
                    <a:pt x="4988" y="3705"/>
                    <a:pt x="4982" y="3707"/>
                    <a:pt x="4978" y="3710"/>
                  </a:cubicBezTo>
                  <a:cubicBezTo>
                    <a:pt x="4935" y="3735"/>
                    <a:pt x="4969" y="3863"/>
                    <a:pt x="4969" y="3863"/>
                  </a:cubicBezTo>
                  <a:cubicBezTo>
                    <a:pt x="4927" y="3829"/>
                    <a:pt x="4884" y="3804"/>
                    <a:pt x="4833" y="3786"/>
                  </a:cubicBezTo>
                  <a:cubicBezTo>
                    <a:pt x="4830" y="3786"/>
                    <a:pt x="4827" y="3786"/>
                    <a:pt x="4825" y="3786"/>
                  </a:cubicBezTo>
                  <a:cubicBezTo>
                    <a:pt x="4786" y="3786"/>
                    <a:pt x="4756" y="3839"/>
                    <a:pt x="4748" y="3855"/>
                  </a:cubicBezTo>
                  <a:lnTo>
                    <a:pt x="4110" y="3633"/>
                  </a:lnTo>
                  <a:lnTo>
                    <a:pt x="1" y="2213"/>
                  </a:lnTo>
                  <a:lnTo>
                    <a:pt x="1" y="2213"/>
                  </a:lnTo>
                  <a:cubicBezTo>
                    <a:pt x="86" y="2247"/>
                    <a:pt x="5207" y="4297"/>
                    <a:pt x="5275" y="4297"/>
                  </a:cubicBezTo>
                  <a:cubicBezTo>
                    <a:pt x="5343" y="4297"/>
                    <a:pt x="6032" y="1864"/>
                    <a:pt x="7308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4"/>
            <p:cNvSpPr/>
            <p:nvPr/>
          </p:nvSpPr>
          <p:spPr>
            <a:xfrm>
              <a:off x="9307530" y="3105785"/>
              <a:ext cx="218467" cy="403702"/>
            </a:xfrm>
            <a:custGeom>
              <a:avLst/>
              <a:gdLst/>
              <a:ahLst/>
              <a:cxnLst/>
              <a:rect l="l" t="t" r="r" b="b"/>
              <a:pathLst>
                <a:path w="2222" h="4106" extrusionOk="0">
                  <a:moveTo>
                    <a:pt x="501" y="1"/>
                  </a:moveTo>
                  <a:cubicBezTo>
                    <a:pt x="440" y="1"/>
                    <a:pt x="383" y="7"/>
                    <a:pt x="333" y="22"/>
                  </a:cubicBezTo>
                  <a:cubicBezTo>
                    <a:pt x="43" y="107"/>
                    <a:pt x="1" y="532"/>
                    <a:pt x="103" y="779"/>
                  </a:cubicBezTo>
                  <a:cubicBezTo>
                    <a:pt x="205" y="1043"/>
                    <a:pt x="418" y="1247"/>
                    <a:pt x="588" y="1468"/>
                  </a:cubicBezTo>
                  <a:cubicBezTo>
                    <a:pt x="937" y="1928"/>
                    <a:pt x="1107" y="2498"/>
                    <a:pt x="1073" y="3076"/>
                  </a:cubicBezTo>
                  <a:cubicBezTo>
                    <a:pt x="1047" y="3391"/>
                    <a:pt x="988" y="3765"/>
                    <a:pt x="1217" y="3978"/>
                  </a:cubicBezTo>
                  <a:cubicBezTo>
                    <a:pt x="1309" y="4065"/>
                    <a:pt x="1432" y="4105"/>
                    <a:pt x="1558" y="4105"/>
                  </a:cubicBezTo>
                  <a:cubicBezTo>
                    <a:pt x="1689" y="4105"/>
                    <a:pt x="1823" y="4061"/>
                    <a:pt x="1923" y="3978"/>
                  </a:cubicBezTo>
                  <a:cubicBezTo>
                    <a:pt x="2119" y="3799"/>
                    <a:pt x="2221" y="3544"/>
                    <a:pt x="2213" y="3280"/>
                  </a:cubicBezTo>
                  <a:cubicBezTo>
                    <a:pt x="2204" y="3025"/>
                    <a:pt x="2153" y="2761"/>
                    <a:pt x="2060" y="2523"/>
                  </a:cubicBezTo>
                  <a:cubicBezTo>
                    <a:pt x="1975" y="2276"/>
                    <a:pt x="1915" y="2021"/>
                    <a:pt x="1889" y="1766"/>
                  </a:cubicBezTo>
                  <a:cubicBezTo>
                    <a:pt x="1881" y="1451"/>
                    <a:pt x="1975" y="1111"/>
                    <a:pt x="1872" y="805"/>
                  </a:cubicBezTo>
                  <a:cubicBezTo>
                    <a:pt x="1770" y="524"/>
                    <a:pt x="1541" y="303"/>
                    <a:pt x="1260" y="192"/>
                  </a:cubicBezTo>
                  <a:cubicBezTo>
                    <a:pt x="1075" y="110"/>
                    <a:pt x="753" y="1"/>
                    <a:pt x="50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4"/>
            <p:cNvSpPr/>
            <p:nvPr/>
          </p:nvSpPr>
          <p:spPr>
            <a:xfrm>
              <a:off x="8960465" y="3850655"/>
              <a:ext cx="156525" cy="307643"/>
            </a:xfrm>
            <a:custGeom>
              <a:avLst/>
              <a:gdLst/>
              <a:ahLst/>
              <a:cxnLst/>
              <a:rect l="l" t="t" r="r" b="b"/>
              <a:pathLst>
                <a:path w="1592" h="3129" extrusionOk="0">
                  <a:moveTo>
                    <a:pt x="752" y="0"/>
                  </a:moveTo>
                  <a:cubicBezTo>
                    <a:pt x="748" y="0"/>
                    <a:pt x="744" y="0"/>
                    <a:pt x="741" y="0"/>
                  </a:cubicBezTo>
                  <a:cubicBezTo>
                    <a:pt x="315" y="9"/>
                    <a:pt x="0" y="392"/>
                    <a:pt x="86" y="808"/>
                  </a:cubicBezTo>
                  <a:cubicBezTo>
                    <a:pt x="128" y="1004"/>
                    <a:pt x="188" y="1200"/>
                    <a:pt x="281" y="1378"/>
                  </a:cubicBezTo>
                  <a:cubicBezTo>
                    <a:pt x="366" y="1557"/>
                    <a:pt x="426" y="1753"/>
                    <a:pt x="443" y="1948"/>
                  </a:cubicBezTo>
                  <a:cubicBezTo>
                    <a:pt x="460" y="2246"/>
                    <a:pt x="324" y="2552"/>
                    <a:pt x="451" y="2825"/>
                  </a:cubicBezTo>
                  <a:cubicBezTo>
                    <a:pt x="550" y="3015"/>
                    <a:pt x="748" y="3129"/>
                    <a:pt x="957" y="3129"/>
                  </a:cubicBezTo>
                  <a:cubicBezTo>
                    <a:pt x="1001" y="3129"/>
                    <a:pt x="1045" y="3124"/>
                    <a:pt x="1089" y="3114"/>
                  </a:cubicBezTo>
                  <a:cubicBezTo>
                    <a:pt x="1336" y="3037"/>
                    <a:pt x="1515" y="2816"/>
                    <a:pt x="1549" y="2561"/>
                  </a:cubicBezTo>
                  <a:cubicBezTo>
                    <a:pt x="1591" y="2178"/>
                    <a:pt x="1319" y="1821"/>
                    <a:pt x="1353" y="1438"/>
                  </a:cubicBezTo>
                  <a:cubicBezTo>
                    <a:pt x="1370" y="1174"/>
                    <a:pt x="1540" y="927"/>
                    <a:pt x="1523" y="655"/>
                  </a:cubicBezTo>
                  <a:cubicBezTo>
                    <a:pt x="1490" y="344"/>
                    <a:pt x="1066" y="0"/>
                    <a:pt x="752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4"/>
            <p:cNvSpPr/>
            <p:nvPr/>
          </p:nvSpPr>
          <p:spPr>
            <a:xfrm>
              <a:off x="9554605" y="3929507"/>
              <a:ext cx="162031" cy="135583"/>
            </a:xfrm>
            <a:custGeom>
              <a:avLst/>
              <a:gdLst/>
              <a:ahLst/>
              <a:cxnLst/>
              <a:rect l="l" t="t" r="r" b="b"/>
              <a:pathLst>
                <a:path w="1648" h="1379" extrusionOk="0">
                  <a:moveTo>
                    <a:pt x="991" y="1"/>
                  </a:moveTo>
                  <a:cubicBezTo>
                    <a:pt x="520" y="1"/>
                    <a:pt x="0" y="341"/>
                    <a:pt x="210" y="840"/>
                  </a:cubicBezTo>
                  <a:cubicBezTo>
                    <a:pt x="278" y="985"/>
                    <a:pt x="380" y="1112"/>
                    <a:pt x="508" y="1206"/>
                  </a:cubicBezTo>
                  <a:cubicBezTo>
                    <a:pt x="610" y="1299"/>
                    <a:pt x="738" y="1359"/>
                    <a:pt x="865" y="1376"/>
                  </a:cubicBezTo>
                  <a:cubicBezTo>
                    <a:pt x="878" y="1378"/>
                    <a:pt x="891" y="1378"/>
                    <a:pt x="903" y="1378"/>
                  </a:cubicBezTo>
                  <a:cubicBezTo>
                    <a:pt x="1026" y="1378"/>
                    <a:pt x="1143" y="1305"/>
                    <a:pt x="1197" y="1197"/>
                  </a:cubicBezTo>
                  <a:cubicBezTo>
                    <a:pt x="1239" y="1078"/>
                    <a:pt x="1197" y="925"/>
                    <a:pt x="1282" y="832"/>
                  </a:cubicBezTo>
                  <a:cubicBezTo>
                    <a:pt x="1333" y="772"/>
                    <a:pt x="1418" y="755"/>
                    <a:pt x="1478" y="712"/>
                  </a:cubicBezTo>
                  <a:cubicBezTo>
                    <a:pt x="1614" y="610"/>
                    <a:pt x="1648" y="423"/>
                    <a:pt x="1563" y="279"/>
                  </a:cubicBezTo>
                  <a:cubicBezTo>
                    <a:pt x="1449" y="86"/>
                    <a:pt x="1226" y="1"/>
                    <a:pt x="99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4"/>
            <p:cNvSpPr/>
            <p:nvPr/>
          </p:nvSpPr>
          <p:spPr>
            <a:xfrm>
              <a:off x="8833339" y="2713981"/>
              <a:ext cx="183268" cy="1239619"/>
            </a:xfrm>
            <a:custGeom>
              <a:avLst/>
              <a:gdLst/>
              <a:ahLst/>
              <a:cxnLst/>
              <a:rect l="l" t="t" r="r" b="b"/>
              <a:pathLst>
                <a:path w="1864" h="12608" extrusionOk="0">
                  <a:moveTo>
                    <a:pt x="51" y="0"/>
                  </a:moveTo>
                  <a:lnTo>
                    <a:pt x="51" y="0"/>
                  </a:lnTo>
                  <a:cubicBezTo>
                    <a:pt x="34" y="1940"/>
                    <a:pt x="0" y="3403"/>
                    <a:pt x="145" y="6108"/>
                  </a:cubicBezTo>
                  <a:lnTo>
                    <a:pt x="145" y="6117"/>
                  </a:lnTo>
                  <a:lnTo>
                    <a:pt x="85" y="6389"/>
                  </a:lnTo>
                  <a:cubicBezTo>
                    <a:pt x="51" y="6542"/>
                    <a:pt x="60" y="6704"/>
                    <a:pt x="120" y="6848"/>
                  </a:cubicBezTo>
                  <a:lnTo>
                    <a:pt x="264" y="7248"/>
                  </a:lnTo>
                  <a:lnTo>
                    <a:pt x="783" y="12608"/>
                  </a:lnTo>
                  <a:cubicBezTo>
                    <a:pt x="800" y="12565"/>
                    <a:pt x="1863" y="9579"/>
                    <a:pt x="1464" y="7640"/>
                  </a:cubicBezTo>
                  <a:cubicBezTo>
                    <a:pt x="1064" y="5709"/>
                    <a:pt x="52" y="1"/>
                    <a:pt x="5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44"/>
          <p:cNvGrpSpPr/>
          <p:nvPr/>
        </p:nvGrpSpPr>
        <p:grpSpPr>
          <a:xfrm>
            <a:off x="5316300" y="4259775"/>
            <a:ext cx="1302832" cy="638922"/>
            <a:chOff x="7274575" y="3668750"/>
            <a:chExt cx="1302832" cy="638922"/>
          </a:xfrm>
        </p:grpSpPr>
        <p:sp>
          <p:nvSpPr>
            <p:cNvPr id="1077" name="Google Shape;1077;p44"/>
            <p:cNvSpPr/>
            <p:nvPr/>
          </p:nvSpPr>
          <p:spPr>
            <a:xfrm>
              <a:off x="7274575" y="4062395"/>
              <a:ext cx="1302832" cy="245277"/>
            </a:xfrm>
            <a:custGeom>
              <a:avLst/>
              <a:gdLst/>
              <a:ahLst/>
              <a:cxnLst/>
              <a:rect l="l" t="t" r="r" b="b"/>
              <a:pathLst>
                <a:path w="12838" h="2417" extrusionOk="0">
                  <a:moveTo>
                    <a:pt x="860" y="1"/>
                  </a:moveTo>
                  <a:lnTo>
                    <a:pt x="1" y="2102"/>
                  </a:lnTo>
                  <a:lnTo>
                    <a:pt x="12838" y="2417"/>
                  </a:lnTo>
                  <a:lnTo>
                    <a:pt x="12344" y="196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310804" y="3668750"/>
              <a:ext cx="917808" cy="547383"/>
            </a:xfrm>
            <a:custGeom>
              <a:avLst/>
              <a:gdLst/>
              <a:ahLst/>
              <a:cxnLst/>
              <a:rect l="l" t="t" r="r" b="b"/>
              <a:pathLst>
                <a:path w="9044" h="5394" extrusionOk="0">
                  <a:moveTo>
                    <a:pt x="9044" y="5394"/>
                  </a:moveTo>
                  <a:lnTo>
                    <a:pt x="1" y="5394"/>
                  </a:lnTo>
                  <a:lnTo>
                    <a:pt x="469" y="400"/>
                  </a:lnTo>
                  <a:lnTo>
                    <a:pt x="82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8150871" y="3668750"/>
              <a:ext cx="385126" cy="547383"/>
            </a:xfrm>
            <a:custGeom>
              <a:avLst/>
              <a:gdLst/>
              <a:ahLst/>
              <a:cxnLst/>
              <a:rect l="l" t="t" r="r" b="b"/>
              <a:pathLst>
                <a:path w="3795" h="5394" extrusionOk="0">
                  <a:moveTo>
                    <a:pt x="0" y="0"/>
                  </a:moveTo>
                  <a:lnTo>
                    <a:pt x="766" y="5394"/>
                  </a:lnTo>
                  <a:lnTo>
                    <a:pt x="3794" y="5394"/>
                  </a:lnTo>
                  <a:lnTo>
                    <a:pt x="3454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310804" y="3698991"/>
              <a:ext cx="917808" cy="517142"/>
            </a:xfrm>
            <a:custGeom>
              <a:avLst/>
              <a:gdLst/>
              <a:ahLst/>
              <a:cxnLst/>
              <a:rect l="l" t="t" r="r" b="b"/>
              <a:pathLst>
                <a:path w="9044" h="5096" extrusionOk="0">
                  <a:moveTo>
                    <a:pt x="2366" y="0"/>
                  </a:moveTo>
                  <a:lnTo>
                    <a:pt x="469" y="102"/>
                  </a:lnTo>
                  <a:lnTo>
                    <a:pt x="1" y="5096"/>
                  </a:lnTo>
                  <a:lnTo>
                    <a:pt x="9044" y="5096"/>
                  </a:lnTo>
                  <a:lnTo>
                    <a:pt x="8908" y="4160"/>
                  </a:lnTo>
                  <a:lnTo>
                    <a:pt x="954" y="4602"/>
                  </a:lnTo>
                  <a:lnTo>
                    <a:pt x="954" y="4602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8150871" y="3668750"/>
              <a:ext cx="385126" cy="547383"/>
            </a:xfrm>
            <a:custGeom>
              <a:avLst/>
              <a:gdLst/>
              <a:ahLst/>
              <a:cxnLst/>
              <a:rect l="l" t="t" r="r" b="b"/>
              <a:pathLst>
                <a:path w="3795" h="5394" extrusionOk="0">
                  <a:moveTo>
                    <a:pt x="0" y="0"/>
                  </a:moveTo>
                  <a:lnTo>
                    <a:pt x="766" y="5394"/>
                  </a:lnTo>
                  <a:lnTo>
                    <a:pt x="3794" y="5394"/>
                  </a:lnTo>
                  <a:lnTo>
                    <a:pt x="1038" y="4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4"/>
            <p:cNvSpPr/>
            <p:nvPr/>
          </p:nvSpPr>
          <p:spPr>
            <a:xfrm>
              <a:off x="8206078" y="3701528"/>
              <a:ext cx="254823" cy="73573"/>
            </a:xfrm>
            <a:custGeom>
              <a:avLst/>
              <a:gdLst/>
              <a:ahLst/>
              <a:cxnLst/>
              <a:rect l="l" t="t" r="r" b="b"/>
              <a:pathLst>
                <a:path w="2511" h="725" extrusionOk="0">
                  <a:moveTo>
                    <a:pt x="317" y="0"/>
                  </a:moveTo>
                  <a:cubicBezTo>
                    <a:pt x="145" y="0"/>
                    <a:pt x="1" y="142"/>
                    <a:pt x="1" y="315"/>
                  </a:cubicBezTo>
                  <a:cubicBezTo>
                    <a:pt x="1" y="494"/>
                    <a:pt x="137" y="630"/>
                    <a:pt x="307" y="639"/>
                  </a:cubicBezTo>
                  <a:lnTo>
                    <a:pt x="2170" y="724"/>
                  </a:lnTo>
                  <a:cubicBezTo>
                    <a:pt x="2175" y="724"/>
                    <a:pt x="2180" y="724"/>
                    <a:pt x="2185" y="724"/>
                  </a:cubicBezTo>
                  <a:cubicBezTo>
                    <a:pt x="2358" y="724"/>
                    <a:pt x="2510" y="583"/>
                    <a:pt x="2510" y="409"/>
                  </a:cubicBezTo>
                  <a:cubicBezTo>
                    <a:pt x="2510" y="230"/>
                    <a:pt x="2366" y="94"/>
                    <a:pt x="2195" y="86"/>
                  </a:cubicBezTo>
                  <a:lnTo>
                    <a:pt x="332" y="1"/>
                  </a:lnTo>
                  <a:cubicBezTo>
                    <a:pt x="327" y="0"/>
                    <a:pt x="322" y="0"/>
                    <a:pt x="3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44"/>
          <p:cNvGrpSpPr/>
          <p:nvPr/>
        </p:nvGrpSpPr>
        <p:grpSpPr>
          <a:xfrm>
            <a:off x="179234" y="186224"/>
            <a:ext cx="902145" cy="439342"/>
            <a:chOff x="5455619" y="253622"/>
            <a:chExt cx="860908" cy="419260"/>
          </a:xfrm>
        </p:grpSpPr>
        <p:sp>
          <p:nvSpPr>
            <p:cNvPr id="1084" name="Google Shape;1084;p44"/>
            <p:cNvSpPr/>
            <p:nvPr/>
          </p:nvSpPr>
          <p:spPr>
            <a:xfrm>
              <a:off x="5455619" y="253622"/>
              <a:ext cx="860908" cy="386804"/>
            </a:xfrm>
            <a:custGeom>
              <a:avLst/>
              <a:gdLst/>
              <a:ahLst/>
              <a:cxnLst/>
              <a:rect l="l" t="t" r="r" b="b"/>
              <a:pathLst>
                <a:path w="3846" h="1728" extrusionOk="0">
                  <a:moveTo>
                    <a:pt x="1932" y="1"/>
                  </a:moveTo>
                  <a:cubicBezTo>
                    <a:pt x="868" y="1"/>
                    <a:pt x="0" y="384"/>
                    <a:pt x="0" y="869"/>
                  </a:cubicBezTo>
                  <a:cubicBezTo>
                    <a:pt x="0" y="1345"/>
                    <a:pt x="860" y="1728"/>
                    <a:pt x="1923" y="1728"/>
                  </a:cubicBezTo>
                  <a:cubicBezTo>
                    <a:pt x="2986" y="1728"/>
                    <a:pt x="3846" y="1345"/>
                    <a:pt x="3846" y="869"/>
                  </a:cubicBezTo>
                  <a:cubicBezTo>
                    <a:pt x="3846" y="384"/>
                    <a:pt x="2995" y="1"/>
                    <a:pt x="19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5634694" y="408075"/>
              <a:ext cx="110579" cy="96477"/>
            </a:xfrm>
            <a:custGeom>
              <a:avLst/>
              <a:gdLst/>
              <a:ahLst/>
              <a:cxnLst/>
              <a:rect l="l" t="t" r="r" b="b"/>
              <a:pathLst>
                <a:path w="494" h="431" extrusionOk="0">
                  <a:moveTo>
                    <a:pt x="281" y="0"/>
                  </a:moveTo>
                  <a:cubicBezTo>
                    <a:pt x="94" y="0"/>
                    <a:pt x="0" y="230"/>
                    <a:pt x="128" y="366"/>
                  </a:cubicBezTo>
                  <a:cubicBezTo>
                    <a:pt x="172" y="410"/>
                    <a:pt x="226" y="430"/>
                    <a:pt x="279" y="430"/>
                  </a:cubicBezTo>
                  <a:cubicBezTo>
                    <a:pt x="389" y="430"/>
                    <a:pt x="494" y="345"/>
                    <a:pt x="494" y="213"/>
                  </a:cubicBezTo>
                  <a:cubicBezTo>
                    <a:pt x="494" y="94"/>
                    <a:pt x="400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5891667" y="408075"/>
              <a:ext cx="110803" cy="96477"/>
            </a:xfrm>
            <a:custGeom>
              <a:avLst/>
              <a:gdLst/>
              <a:ahLst/>
              <a:cxnLst/>
              <a:rect l="l" t="t" r="r" b="b"/>
              <a:pathLst>
                <a:path w="495" h="431" extrusionOk="0">
                  <a:moveTo>
                    <a:pt x="281" y="0"/>
                  </a:moveTo>
                  <a:cubicBezTo>
                    <a:pt x="94" y="0"/>
                    <a:pt x="1" y="230"/>
                    <a:pt x="137" y="366"/>
                  </a:cubicBezTo>
                  <a:cubicBezTo>
                    <a:pt x="178" y="410"/>
                    <a:pt x="231" y="430"/>
                    <a:pt x="282" y="430"/>
                  </a:cubicBezTo>
                  <a:cubicBezTo>
                    <a:pt x="390" y="430"/>
                    <a:pt x="494" y="345"/>
                    <a:pt x="494" y="213"/>
                  </a:cubicBezTo>
                  <a:cubicBezTo>
                    <a:pt x="494" y="94"/>
                    <a:pt x="400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6165875" y="408075"/>
              <a:ext cx="95358" cy="95358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0"/>
                  </a:moveTo>
                  <a:cubicBezTo>
                    <a:pt x="103" y="0"/>
                    <a:pt x="1" y="94"/>
                    <a:pt x="1" y="213"/>
                  </a:cubicBezTo>
                  <a:cubicBezTo>
                    <a:pt x="1" y="332"/>
                    <a:pt x="103" y="425"/>
                    <a:pt x="213" y="425"/>
                  </a:cubicBezTo>
                  <a:cubicBezTo>
                    <a:pt x="332" y="425"/>
                    <a:pt x="426" y="332"/>
                    <a:pt x="426" y="213"/>
                  </a:cubicBezTo>
                  <a:cubicBezTo>
                    <a:pt x="426" y="94"/>
                    <a:pt x="332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5634694" y="575510"/>
              <a:ext cx="110579" cy="96701"/>
            </a:xfrm>
            <a:custGeom>
              <a:avLst/>
              <a:gdLst/>
              <a:ahLst/>
              <a:cxnLst/>
              <a:rect l="l" t="t" r="r" b="b"/>
              <a:pathLst>
                <a:path w="494" h="432" extrusionOk="0">
                  <a:moveTo>
                    <a:pt x="281" y="1"/>
                  </a:moveTo>
                  <a:cubicBezTo>
                    <a:pt x="94" y="1"/>
                    <a:pt x="0" y="230"/>
                    <a:pt x="128" y="366"/>
                  </a:cubicBezTo>
                  <a:cubicBezTo>
                    <a:pt x="172" y="411"/>
                    <a:pt x="227" y="431"/>
                    <a:pt x="281" y="431"/>
                  </a:cubicBezTo>
                  <a:cubicBezTo>
                    <a:pt x="390" y="431"/>
                    <a:pt x="494" y="348"/>
                    <a:pt x="494" y="222"/>
                  </a:cubicBezTo>
                  <a:cubicBezTo>
                    <a:pt x="494" y="103"/>
                    <a:pt x="400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5891667" y="575510"/>
              <a:ext cx="110803" cy="96701"/>
            </a:xfrm>
            <a:custGeom>
              <a:avLst/>
              <a:gdLst/>
              <a:ahLst/>
              <a:cxnLst/>
              <a:rect l="l" t="t" r="r" b="b"/>
              <a:pathLst>
                <a:path w="495" h="432" extrusionOk="0">
                  <a:moveTo>
                    <a:pt x="281" y="1"/>
                  </a:moveTo>
                  <a:cubicBezTo>
                    <a:pt x="94" y="1"/>
                    <a:pt x="1" y="230"/>
                    <a:pt x="137" y="366"/>
                  </a:cubicBezTo>
                  <a:cubicBezTo>
                    <a:pt x="179" y="411"/>
                    <a:pt x="231" y="431"/>
                    <a:pt x="284" y="431"/>
                  </a:cubicBezTo>
                  <a:cubicBezTo>
                    <a:pt x="390" y="431"/>
                    <a:pt x="494" y="348"/>
                    <a:pt x="494" y="222"/>
                  </a:cubicBezTo>
                  <a:cubicBezTo>
                    <a:pt x="494" y="103"/>
                    <a:pt x="400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4"/>
            <p:cNvSpPr/>
            <p:nvPr/>
          </p:nvSpPr>
          <p:spPr>
            <a:xfrm>
              <a:off x="6165875" y="577524"/>
              <a:ext cx="95358" cy="95358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0"/>
                  </a:moveTo>
                  <a:cubicBezTo>
                    <a:pt x="103" y="0"/>
                    <a:pt x="1" y="94"/>
                    <a:pt x="1" y="213"/>
                  </a:cubicBezTo>
                  <a:cubicBezTo>
                    <a:pt x="1" y="323"/>
                    <a:pt x="103" y="426"/>
                    <a:pt x="213" y="426"/>
                  </a:cubicBezTo>
                  <a:cubicBezTo>
                    <a:pt x="332" y="426"/>
                    <a:pt x="426" y="323"/>
                    <a:pt x="426" y="213"/>
                  </a:cubicBezTo>
                  <a:cubicBezTo>
                    <a:pt x="426" y="94"/>
                    <a:pt x="332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44"/>
          <p:cNvGrpSpPr/>
          <p:nvPr/>
        </p:nvGrpSpPr>
        <p:grpSpPr>
          <a:xfrm>
            <a:off x="8009030" y="329419"/>
            <a:ext cx="839728" cy="411156"/>
            <a:chOff x="-719520" y="4276819"/>
            <a:chExt cx="839728" cy="411156"/>
          </a:xfrm>
        </p:grpSpPr>
        <p:sp>
          <p:nvSpPr>
            <p:cNvPr id="1092" name="Google Shape;1092;p44"/>
            <p:cNvSpPr/>
            <p:nvPr/>
          </p:nvSpPr>
          <p:spPr>
            <a:xfrm>
              <a:off x="-719520" y="4310285"/>
              <a:ext cx="152646" cy="151280"/>
            </a:xfrm>
            <a:custGeom>
              <a:avLst/>
              <a:gdLst/>
              <a:ahLst/>
              <a:cxnLst/>
              <a:rect l="l" t="t" r="r" b="b"/>
              <a:pathLst>
                <a:path w="894" h="886" extrusionOk="0">
                  <a:moveTo>
                    <a:pt x="204" y="0"/>
                  </a:moveTo>
                  <a:cubicBezTo>
                    <a:pt x="94" y="0"/>
                    <a:pt x="0" y="94"/>
                    <a:pt x="0" y="204"/>
                  </a:cubicBezTo>
                  <a:lnTo>
                    <a:pt x="0" y="681"/>
                  </a:lnTo>
                  <a:cubicBezTo>
                    <a:pt x="0" y="800"/>
                    <a:pt x="34" y="885"/>
                    <a:pt x="153" y="885"/>
                  </a:cubicBezTo>
                  <a:lnTo>
                    <a:pt x="681" y="885"/>
                  </a:lnTo>
                  <a:cubicBezTo>
                    <a:pt x="686" y="885"/>
                    <a:pt x="690" y="885"/>
                    <a:pt x="695" y="885"/>
                  </a:cubicBezTo>
                  <a:cubicBezTo>
                    <a:pt x="799" y="885"/>
                    <a:pt x="885" y="795"/>
                    <a:pt x="894" y="689"/>
                  </a:cubicBezTo>
                  <a:lnTo>
                    <a:pt x="894" y="204"/>
                  </a:lnTo>
                  <a:cubicBezTo>
                    <a:pt x="894" y="94"/>
                    <a:pt x="80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4"/>
            <p:cNvSpPr/>
            <p:nvPr/>
          </p:nvSpPr>
          <p:spPr>
            <a:xfrm>
              <a:off x="-394249" y="4311651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197" y="1"/>
                  </a:moveTo>
                  <a:lnTo>
                    <a:pt x="200" y="1"/>
                  </a:lnTo>
                  <a:lnTo>
                    <a:pt x="200" y="1"/>
                  </a:lnTo>
                  <a:cubicBezTo>
                    <a:pt x="202" y="1"/>
                    <a:pt x="203" y="1"/>
                    <a:pt x="205" y="1"/>
                  </a:cubicBezTo>
                  <a:close/>
                  <a:moveTo>
                    <a:pt x="200" y="1"/>
                  </a:moveTo>
                  <a:cubicBezTo>
                    <a:pt x="92" y="3"/>
                    <a:pt x="9" y="87"/>
                    <a:pt x="9" y="188"/>
                  </a:cubicBezTo>
                  <a:lnTo>
                    <a:pt x="9" y="698"/>
                  </a:lnTo>
                  <a:cubicBezTo>
                    <a:pt x="1" y="800"/>
                    <a:pt x="86" y="885"/>
                    <a:pt x="197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9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4"/>
            <p:cNvSpPr/>
            <p:nvPr/>
          </p:nvSpPr>
          <p:spPr>
            <a:xfrm>
              <a:off x="-87760" y="4314554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196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1" y="698"/>
                  </a:lnTo>
                  <a:cubicBezTo>
                    <a:pt x="1" y="800"/>
                    <a:pt x="86" y="885"/>
                    <a:pt x="196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4"/>
            <p:cNvSpPr/>
            <p:nvPr/>
          </p:nvSpPr>
          <p:spPr>
            <a:xfrm>
              <a:off x="-710812" y="4531060"/>
              <a:ext cx="152646" cy="1526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196" y="0"/>
                  </a:moveTo>
                  <a:cubicBezTo>
                    <a:pt x="94" y="0"/>
                    <a:pt x="9" y="85"/>
                    <a:pt x="9" y="187"/>
                  </a:cubicBezTo>
                  <a:lnTo>
                    <a:pt x="0" y="698"/>
                  </a:lnTo>
                  <a:cubicBezTo>
                    <a:pt x="0" y="800"/>
                    <a:pt x="85" y="885"/>
                    <a:pt x="187" y="885"/>
                  </a:cubicBezTo>
                  <a:lnTo>
                    <a:pt x="698" y="893"/>
                  </a:lnTo>
                  <a:cubicBezTo>
                    <a:pt x="800" y="893"/>
                    <a:pt x="885" y="808"/>
                    <a:pt x="885" y="698"/>
                  </a:cubicBezTo>
                  <a:lnTo>
                    <a:pt x="894" y="196"/>
                  </a:lnTo>
                  <a:cubicBezTo>
                    <a:pt x="894" y="85"/>
                    <a:pt x="808" y="0"/>
                    <a:pt x="7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4"/>
            <p:cNvSpPr/>
            <p:nvPr/>
          </p:nvSpPr>
          <p:spPr>
            <a:xfrm>
              <a:off x="-405860" y="4532426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205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9" y="698"/>
                  </a:lnTo>
                  <a:lnTo>
                    <a:pt x="1" y="698"/>
                  </a:lnTo>
                  <a:cubicBezTo>
                    <a:pt x="1" y="800"/>
                    <a:pt x="86" y="885"/>
                    <a:pt x="196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9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4"/>
            <p:cNvSpPr/>
            <p:nvPr/>
          </p:nvSpPr>
          <p:spPr>
            <a:xfrm>
              <a:off x="-89126" y="4535329"/>
              <a:ext cx="152646" cy="1526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196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0" y="698"/>
                  </a:lnTo>
                  <a:cubicBezTo>
                    <a:pt x="0" y="800"/>
                    <a:pt x="85" y="885"/>
                    <a:pt x="196" y="885"/>
                  </a:cubicBezTo>
                  <a:lnTo>
                    <a:pt x="698" y="894"/>
                  </a:lnTo>
                  <a:cubicBezTo>
                    <a:pt x="808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8" y="9"/>
                    <a:pt x="7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4"/>
            <p:cNvSpPr/>
            <p:nvPr/>
          </p:nvSpPr>
          <p:spPr>
            <a:xfrm>
              <a:off x="-673078" y="4276819"/>
              <a:ext cx="161354" cy="161354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715" y="60"/>
                  </a:moveTo>
                  <a:cubicBezTo>
                    <a:pt x="809" y="60"/>
                    <a:pt x="885" y="136"/>
                    <a:pt x="885" y="239"/>
                  </a:cubicBezTo>
                  <a:lnTo>
                    <a:pt x="885" y="715"/>
                  </a:lnTo>
                  <a:cubicBezTo>
                    <a:pt x="885" y="758"/>
                    <a:pt x="868" y="809"/>
                    <a:pt x="834" y="834"/>
                  </a:cubicBezTo>
                  <a:cubicBezTo>
                    <a:pt x="800" y="868"/>
                    <a:pt x="758" y="885"/>
                    <a:pt x="707" y="885"/>
                  </a:cubicBezTo>
                  <a:lnTo>
                    <a:pt x="230" y="885"/>
                  </a:lnTo>
                  <a:cubicBezTo>
                    <a:pt x="188" y="885"/>
                    <a:pt x="145" y="868"/>
                    <a:pt x="111" y="834"/>
                  </a:cubicBezTo>
                  <a:cubicBezTo>
                    <a:pt x="77" y="800"/>
                    <a:pt x="60" y="758"/>
                    <a:pt x="60" y="706"/>
                  </a:cubicBezTo>
                  <a:lnTo>
                    <a:pt x="60" y="230"/>
                  </a:lnTo>
                  <a:cubicBezTo>
                    <a:pt x="60" y="136"/>
                    <a:pt x="137" y="60"/>
                    <a:pt x="239" y="60"/>
                  </a:cubicBezTo>
                  <a:close/>
                  <a:moveTo>
                    <a:pt x="230" y="0"/>
                  </a:moveTo>
                  <a:cubicBezTo>
                    <a:pt x="103" y="0"/>
                    <a:pt x="1" y="102"/>
                    <a:pt x="1" y="230"/>
                  </a:cubicBezTo>
                  <a:lnTo>
                    <a:pt x="1" y="715"/>
                  </a:lnTo>
                  <a:cubicBezTo>
                    <a:pt x="1" y="775"/>
                    <a:pt x="26" y="834"/>
                    <a:pt x="69" y="877"/>
                  </a:cubicBezTo>
                  <a:cubicBezTo>
                    <a:pt x="111" y="919"/>
                    <a:pt x="171" y="945"/>
                    <a:pt x="230" y="945"/>
                  </a:cubicBezTo>
                  <a:lnTo>
                    <a:pt x="707" y="945"/>
                  </a:lnTo>
                  <a:cubicBezTo>
                    <a:pt x="775" y="945"/>
                    <a:pt x="826" y="919"/>
                    <a:pt x="868" y="877"/>
                  </a:cubicBezTo>
                  <a:cubicBezTo>
                    <a:pt x="919" y="834"/>
                    <a:pt x="945" y="775"/>
                    <a:pt x="945" y="715"/>
                  </a:cubicBezTo>
                  <a:lnTo>
                    <a:pt x="945" y="239"/>
                  </a:lnTo>
                  <a:cubicBezTo>
                    <a:pt x="945" y="111"/>
                    <a:pt x="843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4"/>
            <p:cNvSpPr/>
            <p:nvPr/>
          </p:nvSpPr>
          <p:spPr>
            <a:xfrm>
              <a:off x="-357881" y="4279722"/>
              <a:ext cx="162891" cy="161354"/>
            </a:xfrm>
            <a:custGeom>
              <a:avLst/>
              <a:gdLst/>
              <a:ahLst/>
              <a:cxnLst/>
              <a:rect l="l" t="t" r="r" b="b"/>
              <a:pathLst>
                <a:path w="954" h="945" extrusionOk="0">
                  <a:moveTo>
                    <a:pt x="724" y="60"/>
                  </a:moveTo>
                  <a:cubicBezTo>
                    <a:pt x="766" y="60"/>
                    <a:pt x="809" y="77"/>
                    <a:pt x="843" y="111"/>
                  </a:cubicBezTo>
                  <a:cubicBezTo>
                    <a:pt x="877" y="145"/>
                    <a:pt x="894" y="188"/>
                    <a:pt x="894" y="230"/>
                  </a:cubicBezTo>
                  <a:lnTo>
                    <a:pt x="894" y="715"/>
                  </a:lnTo>
                  <a:cubicBezTo>
                    <a:pt x="894" y="758"/>
                    <a:pt x="877" y="800"/>
                    <a:pt x="843" y="834"/>
                  </a:cubicBezTo>
                  <a:cubicBezTo>
                    <a:pt x="809" y="868"/>
                    <a:pt x="766" y="885"/>
                    <a:pt x="715" y="885"/>
                  </a:cubicBezTo>
                  <a:lnTo>
                    <a:pt x="239" y="885"/>
                  </a:lnTo>
                  <a:cubicBezTo>
                    <a:pt x="145" y="885"/>
                    <a:pt x="69" y="809"/>
                    <a:pt x="69" y="706"/>
                  </a:cubicBezTo>
                  <a:lnTo>
                    <a:pt x="69" y="230"/>
                  </a:lnTo>
                  <a:cubicBezTo>
                    <a:pt x="69" y="137"/>
                    <a:pt x="145" y="60"/>
                    <a:pt x="239" y="60"/>
                  </a:cubicBezTo>
                  <a:close/>
                  <a:moveTo>
                    <a:pt x="239" y="0"/>
                  </a:moveTo>
                  <a:cubicBezTo>
                    <a:pt x="111" y="0"/>
                    <a:pt x="9" y="102"/>
                    <a:pt x="9" y="239"/>
                  </a:cubicBezTo>
                  <a:lnTo>
                    <a:pt x="9" y="715"/>
                  </a:lnTo>
                  <a:cubicBezTo>
                    <a:pt x="1" y="843"/>
                    <a:pt x="111" y="945"/>
                    <a:pt x="239" y="945"/>
                  </a:cubicBezTo>
                  <a:lnTo>
                    <a:pt x="715" y="945"/>
                  </a:lnTo>
                  <a:cubicBezTo>
                    <a:pt x="843" y="945"/>
                    <a:pt x="953" y="843"/>
                    <a:pt x="953" y="715"/>
                  </a:cubicBezTo>
                  <a:lnTo>
                    <a:pt x="953" y="239"/>
                  </a:lnTo>
                  <a:cubicBezTo>
                    <a:pt x="953" y="111"/>
                    <a:pt x="851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4"/>
            <p:cNvSpPr/>
            <p:nvPr/>
          </p:nvSpPr>
          <p:spPr>
            <a:xfrm>
              <a:off x="-41147" y="4281088"/>
              <a:ext cx="161354" cy="161525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715" y="60"/>
                  </a:moveTo>
                  <a:cubicBezTo>
                    <a:pt x="766" y="60"/>
                    <a:pt x="808" y="77"/>
                    <a:pt x="842" y="111"/>
                  </a:cubicBezTo>
                  <a:cubicBezTo>
                    <a:pt x="868" y="146"/>
                    <a:pt x="893" y="188"/>
                    <a:pt x="893" y="239"/>
                  </a:cubicBezTo>
                  <a:lnTo>
                    <a:pt x="893" y="715"/>
                  </a:lnTo>
                  <a:cubicBezTo>
                    <a:pt x="893" y="809"/>
                    <a:pt x="808" y="894"/>
                    <a:pt x="715" y="894"/>
                  </a:cubicBezTo>
                  <a:lnTo>
                    <a:pt x="238" y="894"/>
                  </a:lnTo>
                  <a:cubicBezTo>
                    <a:pt x="136" y="886"/>
                    <a:pt x="60" y="809"/>
                    <a:pt x="60" y="715"/>
                  </a:cubicBezTo>
                  <a:lnTo>
                    <a:pt x="60" y="239"/>
                  </a:lnTo>
                  <a:cubicBezTo>
                    <a:pt x="60" y="188"/>
                    <a:pt x="77" y="146"/>
                    <a:pt x="111" y="111"/>
                  </a:cubicBezTo>
                  <a:cubicBezTo>
                    <a:pt x="145" y="77"/>
                    <a:pt x="187" y="60"/>
                    <a:pt x="238" y="60"/>
                  </a:cubicBezTo>
                  <a:close/>
                  <a:moveTo>
                    <a:pt x="238" y="1"/>
                  </a:moveTo>
                  <a:cubicBezTo>
                    <a:pt x="111" y="1"/>
                    <a:pt x="0" y="103"/>
                    <a:pt x="0" y="239"/>
                  </a:cubicBezTo>
                  <a:lnTo>
                    <a:pt x="0" y="715"/>
                  </a:lnTo>
                  <a:cubicBezTo>
                    <a:pt x="0" y="843"/>
                    <a:pt x="102" y="945"/>
                    <a:pt x="238" y="945"/>
                  </a:cubicBezTo>
                  <a:lnTo>
                    <a:pt x="715" y="945"/>
                  </a:lnTo>
                  <a:cubicBezTo>
                    <a:pt x="774" y="945"/>
                    <a:pt x="834" y="920"/>
                    <a:pt x="876" y="877"/>
                  </a:cubicBezTo>
                  <a:cubicBezTo>
                    <a:pt x="919" y="835"/>
                    <a:pt x="944" y="775"/>
                    <a:pt x="944" y="715"/>
                  </a:cubicBezTo>
                  <a:lnTo>
                    <a:pt x="944" y="239"/>
                  </a:lnTo>
                  <a:cubicBezTo>
                    <a:pt x="944" y="171"/>
                    <a:pt x="919" y="111"/>
                    <a:pt x="876" y="69"/>
                  </a:cubicBezTo>
                  <a:cubicBezTo>
                    <a:pt x="834" y="26"/>
                    <a:pt x="774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4"/>
            <p:cNvSpPr/>
            <p:nvPr/>
          </p:nvSpPr>
          <p:spPr>
            <a:xfrm>
              <a:off x="-674443" y="4497594"/>
              <a:ext cx="161354" cy="161354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715" y="60"/>
                  </a:moveTo>
                  <a:cubicBezTo>
                    <a:pt x="808" y="60"/>
                    <a:pt x="885" y="137"/>
                    <a:pt x="885" y="239"/>
                  </a:cubicBezTo>
                  <a:lnTo>
                    <a:pt x="885" y="715"/>
                  </a:lnTo>
                  <a:cubicBezTo>
                    <a:pt x="885" y="804"/>
                    <a:pt x="815" y="886"/>
                    <a:pt x="720" y="886"/>
                  </a:cubicBezTo>
                  <a:cubicBezTo>
                    <a:pt x="716" y="886"/>
                    <a:pt x="711" y="886"/>
                    <a:pt x="706" y="885"/>
                  </a:cubicBezTo>
                  <a:lnTo>
                    <a:pt x="230" y="885"/>
                  </a:lnTo>
                  <a:cubicBezTo>
                    <a:pt x="136" y="885"/>
                    <a:pt x="51" y="809"/>
                    <a:pt x="60" y="707"/>
                  </a:cubicBezTo>
                  <a:lnTo>
                    <a:pt x="60" y="230"/>
                  </a:lnTo>
                  <a:cubicBezTo>
                    <a:pt x="60" y="137"/>
                    <a:pt x="136" y="60"/>
                    <a:pt x="238" y="60"/>
                  </a:cubicBezTo>
                  <a:close/>
                  <a:moveTo>
                    <a:pt x="230" y="0"/>
                  </a:moveTo>
                  <a:cubicBezTo>
                    <a:pt x="170" y="0"/>
                    <a:pt x="111" y="26"/>
                    <a:pt x="68" y="68"/>
                  </a:cubicBezTo>
                  <a:cubicBezTo>
                    <a:pt x="26" y="111"/>
                    <a:pt x="0" y="171"/>
                    <a:pt x="0" y="239"/>
                  </a:cubicBezTo>
                  <a:lnTo>
                    <a:pt x="0" y="715"/>
                  </a:lnTo>
                  <a:cubicBezTo>
                    <a:pt x="0" y="775"/>
                    <a:pt x="17" y="834"/>
                    <a:pt x="68" y="877"/>
                  </a:cubicBezTo>
                  <a:cubicBezTo>
                    <a:pt x="111" y="919"/>
                    <a:pt x="170" y="945"/>
                    <a:pt x="230" y="945"/>
                  </a:cubicBezTo>
                  <a:lnTo>
                    <a:pt x="706" y="945"/>
                  </a:lnTo>
                  <a:cubicBezTo>
                    <a:pt x="834" y="945"/>
                    <a:pt x="936" y="843"/>
                    <a:pt x="944" y="715"/>
                  </a:cubicBezTo>
                  <a:lnTo>
                    <a:pt x="944" y="239"/>
                  </a:lnTo>
                  <a:cubicBezTo>
                    <a:pt x="944" y="111"/>
                    <a:pt x="842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4"/>
            <p:cNvSpPr/>
            <p:nvPr/>
          </p:nvSpPr>
          <p:spPr>
            <a:xfrm>
              <a:off x="-359247" y="4500326"/>
              <a:ext cx="162720" cy="161525"/>
            </a:xfrm>
            <a:custGeom>
              <a:avLst/>
              <a:gdLst/>
              <a:ahLst/>
              <a:cxnLst/>
              <a:rect l="l" t="t" r="r" b="b"/>
              <a:pathLst>
                <a:path w="953" h="946" extrusionOk="0">
                  <a:moveTo>
                    <a:pt x="723" y="52"/>
                  </a:moveTo>
                  <a:cubicBezTo>
                    <a:pt x="766" y="52"/>
                    <a:pt x="808" y="70"/>
                    <a:pt x="842" y="104"/>
                  </a:cubicBezTo>
                  <a:cubicBezTo>
                    <a:pt x="876" y="138"/>
                    <a:pt x="893" y="180"/>
                    <a:pt x="893" y="231"/>
                  </a:cubicBezTo>
                  <a:lnTo>
                    <a:pt x="893" y="708"/>
                  </a:lnTo>
                  <a:cubicBezTo>
                    <a:pt x="893" y="797"/>
                    <a:pt x="824" y="878"/>
                    <a:pt x="729" y="878"/>
                  </a:cubicBezTo>
                  <a:cubicBezTo>
                    <a:pt x="724" y="878"/>
                    <a:pt x="719" y="878"/>
                    <a:pt x="715" y="878"/>
                  </a:cubicBezTo>
                  <a:lnTo>
                    <a:pt x="238" y="878"/>
                  </a:lnTo>
                  <a:cubicBezTo>
                    <a:pt x="145" y="878"/>
                    <a:pt x="60" y="801"/>
                    <a:pt x="60" y="708"/>
                  </a:cubicBezTo>
                  <a:lnTo>
                    <a:pt x="60" y="231"/>
                  </a:lnTo>
                  <a:cubicBezTo>
                    <a:pt x="68" y="129"/>
                    <a:pt x="145" y="52"/>
                    <a:pt x="238" y="52"/>
                  </a:cubicBezTo>
                  <a:close/>
                  <a:moveTo>
                    <a:pt x="224" y="1"/>
                  </a:moveTo>
                  <a:cubicBezTo>
                    <a:pt x="103" y="1"/>
                    <a:pt x="8" y="108"/>
                    <a:pt x="0" y="231"/>
                  </a:cubicBezTo>
                  <a:lnTo>
                    <a:pt x="0" y="708"/>
                  </a:lnTo>
                  <a:cubicBezTo>
                    <a:pt x="0" y="835"/>
                    <a:pt x="102" y="937"/>
                    <a:pt x="238" y="946"/>
                  </a:cubicBezTo>
                  <a:lnTo>
                    <a:pt x="715" y="946"/>
                  </a:lnTo>
                  <a:cubicBezTo>
                    <a:pt x="842" y="946"/>
                    <a:pt x="944" y="835"/>
                    <a:pt x="944" y="708"/>
                  </a:cubicBezTo>
                  <a:lnTo>
                    <a:pt x="944" y="231"/>
                  </a:lnTo>
                  <a:cubicBezTo>
                    <a:pt x="953" y="172"/>
                    <a:pt x="927" y="112"/>
                    <a:pt x="885" y="70"/>
                  </a:cubicBezTo>
                  <a:cubicBezTo>
                    <a:pt x="834" y="18"/>
                    <a:pt x="774" y="1"/>
                    <a:pt x="715" y="1"/>
                  </a:cubicBezTo>
                  <a:lnTo>
                    <a:pt x="238" y="1"/>
                  </a:lnTo>
                  <a:cubicBezTo>
                    <a:pt x="234" y="1"/>
                    <a:pt x="22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4"/>
            <p:cNvSpPr/>
            <p:nvPr/>
          </p:nvSpPr>
          <p:spPr>
            <a:xfrm>
              <a:off x="-42684" y="4501862"/>
              <a:ext cx="161354" cy="161525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715" y="61"/>
                  </a:moveTo>
                  <a:cubicBezTo>
                    <a:pt x="809" y="61"/>
                    <a:pt x="894" y="137"/>
                    <a:pt x="894" y="239"/>
                  </a:cubicBezTo>
                  <a:lnTo>
                    <a:pt x="894" y="716"/>
                  </a:lnTo>
                  <a:cubicBezTo>
                    <a:pt x="885" y="758"/>
                    <a:pt x="868" y="809"/>
                    <a:pt x="834" y="835"/>
                  </a:cubicBezTo>
                  <a:cubicBezTo>
                    <a:pt x="800" y="869"/>
                    <a:pt x="758" y="886"/>
                    <a:pt x="715" y="886"/>
                  </a:cubicBezTo>
                  <a:lnTo>
                    <a:pt x="230" y="886"/>
                  </a:lnTo>
                  <a:cubicBezTo>
                    <a:pt x="188" y="886"/>
                    <a:pt x="145" y="869"/>
                    <a:pt x="111" y="835"/>
                  </a:cubicBezTo>
                  <a:cubicBezTo>
                    <a:pt x="77" y="801"/>
                    <a:pt x="60" y="758"/>
                    <a:pt x="60" y="716"/>
                  </a:cubicBezTo>
                  <a:lnTo>
                    <a:pt x="60" y="239"/>
                  </a:lnTo>
                  <a:cubicBezTo>
                    <a:pt x="60" y="137"/>
                    <a:pt x="137" y="61"/>
                    <a:pt x="239" y="61"/>
                  </a:cubicBezTo>
                  <a:close/>
                  <a:moveTo>
                    <a:pt x="239" y="1"/>
                  </a:moveTo>
                  <a:cubicBezTo>
                    <a:pt x="103" y="1"/>
                    <a:pt x="1" y="103"/>
                    <a:pt x="1" y="231"/>
                  </a:cubicBezTo>
                  <a:lnTo>
                    <a:pt x="1" y="707"/>
                  </a:lnTo>
                  <a:cubicBezTo>
                    <a:pt x="1" y="775"/>
                    <a:pt x="26" y="835"/>
                    <a:pt x="69" y="877"/>
                  </a:cubicBezTo>
                  <a:cubicBezTo>
                    <a:pt x="111" y="920"/>
                    <a:pt x="171" y="945"/>
                    <a:pt x="230" y="945"/>
                  </a:cubicBezTo>
                  <a:lnTo>
                    <a:pt x="715" y="945"/>
                  </a:lnTo>
                  <a:cubicBezTo>
                    <a:pt x="775" y="945"/>
                    <a:pt x="834" y="920"/>
                    <a:pt x="877" y="877"/>
                  </a:cubicBezTo>
                  <a:cubicBezTo>
                    <a:pt x="919" y="835"/>
                    <a:pt x="945" y="775"/>
                    <a:pt x="945" y="716"/>
                  </a:cubicBezTo>
                  <a:lnTo>
                    <a:pt x="945" y="239"/>
                  </a:lnTo>
                  <a:cubicBezTo>
                    <a:pt x="945" y="103"/>
                    <a:pt x="843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3"/>
          <p:cNvSpPr txBox="1">
            <a:spLocks noGrp="1"/>
          </p:cNvSpPr>
          <p:nvPr>
            <p:ph type="title"/>
          </p:nvPr>
        </p:nvSpPr>
        <p:spPr>
          <a:xfrm>
            <a:off x="1587260" y="2179276"/>
            <a:ext cx="2604351" cy="5726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Basic meaning </a:t>
            </a:r>
            <a:endParaRPr sz="2400" dirty="0"/>
          </a:p>
        </p:txBody>
      </p:sp>
      <p:sp>
        <p:nvSpPr>
          <p:cNvPr id="873" name="Google Shape;873;p43"/>
          <p:cNvSpPr txBox="1">
            <a:spLocks noGrp="1"/>
          </p:cNvSpPr>
          <p:nvPr>
            <p:ph type="title" idx="2"/>
          </p:nvPr>
        </p:nvSpPr>
        <p:spPr>
          <a:xfrm>
            <a:off x="885124" y="2163967"/>
            <a:ext cx="76750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01</a:t>
            </a:r>
            <a:endParaRPr sz="2400" dirty="0"/>
          </a:p>
        </p:txBody>
      </p:sp>
      <p:sp>
        <p:nvSpPr>
          <p:cNvPr id="874" name="Google Shape;874;p43"/>
          <p:cNvSpPr txBox="1">
            <a:spLocks noGrp="1"/>
          </p:cNvSpPr>
          <p:nvPr>
            <p:ph type="subTitle" idx="1"/>
          </p:nvPr>
        </p:nvSpPr>
        <p:spPr>
          <a:xfrm>
            <a:off x="1413463" y="2825224"/>
            <a:ext cx="2743039" cy="11374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Simply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Book is a book </a:t>
            </a:r>
            <a:endParaRPr sz="1800" dirty="0"/>
          </a:p>
        </p:txBody>
      </p:sp>
      <p:sp>
        <p:nvSpPr>
          <p:cNvPr id="875" name="Google Shape;875;p43"/>
          <p:cNvSpPr txBox="1">
            <a:spLocks noGrp="1"/>
          </p:cNvSpPr>
          <p:nvPr>
            <p:ph type="title" idx="3"/>
          </p:nvPr>
        </p:nvSpPr>
        <p:spPr>
          <a:xfrm>
            <a:off x="5719898" y="2118148"/>
            <a:ext cx="3794016" cy="707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Relational meaning</a:t>
            </a:r>
            <a:endParaRPr sz="2400" dirty="0"/>
          </a:p>
        </p:txBody>
      </p:sp>
      <p:sp>
        <p:nvSpPr>
          <p:cNvPr id="876" name="Google Shape;876;p43"/>
          <p:cNvSpPr txBox="1">
            <a:spLocks noGrp="1"/>
          </p:cNvSpPr>
          <p:nvPr>
            <p:ph type="title" idx="4"/>
          </p:nvPr>
        </p:nvSpPr>
        <p:spPr>
          <a:xfrm>
            <a:off x="4952391" y="2172049"/>
            <a:ext cx="767507" cy="5565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02</a:t>
            </a:r>
            <a:endParaRPr sz="2400" dirty="0"/>
          </a:p>
        </p:txBody>
      </p:sp>
      <p:sp>
        <p:nvSpPr>
          <p:cNvPr id="877" name="Google Shape;877;p43"/>
          <p:cNvSpPr txBox="1">
            <a:spLocks noGrp="1"/>
          </p:cNvSpPr>
          <p:nvPr>
            <p:ph type="subTitle" idx="5"/>
          </p:nvPr>
        </p:nvSpPr>
        <p:spPr>
          <a:xfrm>
            <a:off x="5336144" y="2827939"/>
            <a:ext cx="2935578" cy="837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Specific context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revelation  </a:t>
            </a:r>
            <a:endParaRPr sz="1800" dirty="0"/>
          </a:p>
        </p:txBody>
      </p:sp>
      <p:sp>
        <p:nvSpPr>
          <p:cNvPr id="890" name="Google Shape;890;p43"/>
          <p:cNvSpPr txBox="1">
            <a:spLocks noGrp="1"/>
          </p:cNvSpPr>
          <p:nvPr>
            <p:ph type="title" idx="21"/>
          </p:nvPr>
        </p:nvSpPr>
        <p:spPr>
          <a:xfrm>
            <a:off x="744980" y="845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Types</a:t>
            </a:r>
            <a:r>
              <a:rPr lang="en" dirty="0"/>
              <a:t> of meanings</a:t>
            </a:r>
            <a:endParaRPr dirty="0"/>
          </a:p>
        </p:txBody>
      </p:sp>
      <p:grpSp>
        <p:nvGrpSpPr>
          <p:cNvPr id="891" name="Google Shape;891;p43"/>
          <p:cNvGrpSpPr/>
          <p:nvPr/>
        </p:nvGrpSpPr>
        <p:grpSpPr>
          <a:xfrm>
            <a:off x="8095307" y="4225002"/>
            <a:ext cx="888574" cy="817396"/>
            <a:chOff x="5211086" y="336940"/>
            <a:chExt cx="631493" cy="580908"/>
          </a:xfrm>
        </p:grpSpPr>
        <p:sp>
          <p:nvSpPr>
            <p:cNvPr id="892" name="Google Shape;892;p43"/>
            <p:cNvSpPr/>
            <p:nvPr/>
          </p:nvSpPr>
          <p:spPr>
            <a:xfrm>
              <a:off x="5211086" y="336940"/>
              <a:ext cx="603201" cy="510269"/>
            </a:xfrm>
            <a:custGeom>
              <a:avLst/>
              <a:gdLst/>
              <a:ahLst/>
              <a:cxnLst/>
              <a:rect l="l" t="t" r="r" b="b"/>
              <a:pathLst>
                <a:path w="2707" h="2290" extrusionOk="0">
                  <a:moveTo>
                    <a:pt x="1418" y="1"/>
                  </a:moveTo>
                  <a:cubicBezTo>
                    <a:pt x="608" y="1"/>
                    <a:pt x="0" y="882"/>
                    <a:pt x="418" y="1672"/>
                  </a:cubicBezTo>
                  <a:cubicBezTo>
                    <a:pt x="634" y="2089"/>
                    <a:pt x="1031" y="2289"/>
                    <a:pt x="1427" y="2289"/>
                  </a:cubicBezTo>
                  <a:cubicBezTo>
                    <a:pt x="1889" y="2289"/>
                    <a:pt x="2349" y="2016"/>
                    <a:pt x="2519" y="1494"/>
                  </a:cubicBezTo>
                  <a:cubicBezTo>
                    <a:pt x="2706" y="890"/>
                    <a:pt x="2374" y="252"/>
                    <a:pt x="1770" y="56"/>
                  </a:cubicBezTo>
                  <a:cubicBezTo>
                    <a:pt x="1650" y="18"/>
                    <a:pt x="1532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5455750" y="493141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7" y="1"/>
                  </a:moveTo>
                  <a:cubicBezTo>
                    <a:pt x="96" y="1"/>
                    <a:pt x="1" y="138"/>
                    <a:pt x="60" y="257"/>
                  </a:cubicBezTo>
                  <a:cubicBezTo>
                    <a:pt x="95" y="324"/>
                    <a:pt x="158" y="356"/>
                    <a:pt x="221" y="356"/>
                  </a:cubicBezTo>
                  <a:cubicBezTo>
                    <a:pt x="293" y="356"/>
                    <a:pt x="364" y="313"/>
                    <a:pt x="392" y="231"/>
                  </a:cubicBezTo>
                  <a:cubicBezTo>
                    <a:pt x="417" y="138"/>
                    <a:pt x="366" y="44"/>
                    <a:pt x="272" y="10"/>
                  </a:cubicBezTo>
                  <a:cubicBezTo>
                    <a:pt x="254" y="4"/>
                    <a:pt x="235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5601702" y="540603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7" y="0"/>
                  </a:moveTo>
                  <a:cubicBezTo>
                    <a:pt x="96" y="0"/>
                    <a:pt x="1" y="138"/>
                    <a:pt x="60" y="257"/>
                  </a:cubicBezTo>
                  <a:cubicBezTo>
                    <a:pt x="95" y="324"/>
                    <a:pt x="158" y="356"/>
                    <a:pt x="221" y="356"/>
                  </a:cubicBezTo>
                  <a:cubicBezTo>
                    <a:pt x="293" y="356"/>
                    <a:pt x="364" y="313"/>
                    <a:pt x="392" y="231"/>
                  </a:cubicBezTo>
                  <a:cubicBezTo>
                    <a:pt x="417" y="137"/>
                    <a:pt x="366" y="44"/>
                    <a:pt x="272" y="10"/>
                  </a:cubicBezTo>
                  <a:cubicBezTo>
                    <a:pt x="254" y="3"/>
                    <a:pt x="235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5747876" y="587842"/>
              <a:ext cx="94703" cy="79549"/>
            </a:xfrm>
            <a:custGeom>
              <a:avLst/>
              <a:gdLst/>
              <a:ahLst/>
              <a:cxnLst/>
              <a:rect l="l" t="t" r="r" b="b"/>
              <a:pathLst>
                <a:path w="425" h="357" extrusionOk="0">
                  <a:moveTo>
                    <a:pt x="216" y="1"/>
                  </a:moveTo>
                  <a:cubicBezTo>
                    <a:pt x="95" y="1"/>
                    <a:pt x="1" y="139"/>
                    <a:pt x="67" y="257"/>
                  </a:cubicBezTo>
                  <a:cubicBezTo>
                    <a:pt x="99" y="324"/>
                    <a:pt x="160" y="357"/>
                    <a:pt x="221" y="357"/>
                  </a:cubicBezTo>
                  <a:cubicBezTo>
                    <a:pt x="292" y="357"/>
                    <a:pt x="363" y="314"/>
                    <a:pt x="391" y="232"/>
                  </a:cubicBezTo>
                  <a:cubicBezTo>
                    <a:pt x="425" y="138"/>
                    <a:pt x="374" y="36"/>
                    <a:pt x="272" y="11"/>
                  </a:cubicBezTo>
                  <a:cubicBezTo>
                    <a:pt x="253" y="4"/>
                    <a:pt x="234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5414081" y="618369"/>
              <a:ext cx="96708" cy="79549"/>
            </a:xfrm>
            <a:custGeom>
              <a:avLst/>
              <a:gdLst/>
              <a:ahLst/>
              <a:cxnLst/>
              <a:rect l="l" t="t" r="r" b="b"/>
              <a:pathLst>
                <a:path w="434" h="357" extrusionOk="0">
                  <a:moveTo>
                    <a:pt x="220" y="0"/>
                  </a:moveTo>
                  <a:cubicBezTo>
                    <a:pt x="195" y="0"/>
                    <a:pt x="170" y="6"/>
                    <a:pt x="145" y="18"/>
                  </a:cubicBezTo>
                  <a:cubicBezTo>
                    <a:pt x="0" y="95"/>
                    <a:pt x="17" y="299"/>
                    <a:pt x="170" y="350"/>
                  </a:cubicBezTo>
                  <a:cubicBezTo>
                    <a:pt x="186" y="354"/>
                    <a:pt x="203" y="356"/>
                    <a:pt x="219" y="356"/>
                  </a:cubicBezTo>
                  <a:cubicBezTo>
                    <a:pt x="297" y="356"/>
                    <a:pt x="370" y="308"/>
                    <a:pt x="391" y="231"/>
                  </a:cubicBezTo>
                  <a:cubicBezTo>
                    <a:pt x="433" y="113"/>
                    <a:pt x="333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5561816" y="665609"/>
              <a:ext cx="93143" cy="79549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15" y="1"/>
                  </a:moveTo>
                  <a:cubicBezTo>
                    <a:pt x="90" y="1"/>
                    <a:pt x="1" y="139"/>
                    <a:pt x="60" y="257"/>
                  </a:cubicBezTo>
                  <a:cubicBezTo>
                    <a:pt x="96" y="324"/>
                    <a:pt x="159" y="357"/>
                    <a:pt x="220" y="357"/>
                  </a:cubicBezTo>
                  <a:cubicBezTo>
                    <a:pt x="292" y="357"/>
                    <a:pt x="361" y="314"/>
                    <a:pt x="383" y="232"/>
                  </a:cubicBezTo>
                  <a:cubicBezTo>
                    <a:pt x="417" y="138"/>
                    <a:pt x="366" y="36"/>
                    <a:pt x="273" y="10"/>
                  </a:cubicBezTo>
                  <a:cubicBezTo>
                    <a:pt x="253" y="4"/>
                    <a:pt x="23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5708213" y="713071"/>
              <a:ext cx="94703" cy="79549"/>
            </a:xfrm>
            <a:custGeom>
              <a:avLst/>
              <a:gdLst/>
              <a:ahLst/>
              <a:cxnLst/>
              <a:rect l="l" t="t" r="r" b="b"/>
              <a:pathLst>
                <a:path w="425" h="357" extrusionOk="0">
                  <a:moveTo>
                    <a:pt x="221" y="0"/>
                  </a:moveTo>
                  <a:cubicBezTo>
                    <a:pt x="95" y="0"/>
                    <a:pt x="0" y="138"/>
                    <a:pt x="67" y="257"/>
                  </a:cubicBezTo>
                  <a:cubicBezTo>
                    <a:pt x="98" y="324"/>
                    <a:pt x="159" y="356"/>
                    <a:pt x="221" y="356"/>
                  </a:cubicBezTo>
                  <a:cubicBezTo>
                    <a:pt x="291" y="356"/>
                    <a:pt x="363" y="313"/>
                    <a:pt x="390" y="231"/>
                  </a:cubicBezTo>
                  <a:cubicBezTo>
                    <a:pt x="424" y="138"/>
                    <a:pt x="373" y="36"/>
                    <a:pt x="279" y="10"/>
                  </a:cubicBezTo>
                  <a:cubicBezTo>
                    <a:pt x="260" y="3"/>
                    <a:pt x="240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5374195" y="744489"/>
              <a:ext cx="96485" cy="79326"/>
            </a:xfrm>
            <a:custGeom>
              <a:avLst/>
              <a:gdLst/>
              <a:ahLst/>
              <a:cxnLst/>
              <a:rect l="l" t="t" r="r" b="b"/>
              <a:pathLst>
                <a:path w="433" h="356" extrusionOk="0">
                  <a:moveTo>
                    <a:pt x="227" y="0"/>
                  </a:moveTo>
                  <a:cubicBezTo>
                    <a:pt x="200" y="0"/>
                    <a:pt x="172" y="7"/>
                    <a:pt x="145" y="22"/>
                  </a:cubicBezTo>
                  <a:cubicBezTo>
                    <a:pt x="0" y="90"/>
                    <a:pt x="17" y="294"/>
                    <a:pt x="171" y="345"/>
                  </a:cubicBezTo>
                  <a:cubicBezTo>
                    <a:pt x="189" y="352"/>
                    <a:pt x="207" y="355"/>
                    <a:pt x="225" y="355"/>
                  </a:cubicBezTo>
                  <a:cubicBezTo>
                    <a:pt x="298" y="355"/>
                    <a:pt x="364" y="302"/>
                    <a:pt x="392" y="226"/>
                  </a:cubicBezTo>
                  <a:cubicBezTo>
                    <a:pt x="433" y="110"/>
                    <a:pt x="337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5520370" y="790837"/>
              <a:ext cx="94703" cy="79771"/>
            </a:xfrm>
            <a:custGeom>
              <a:avLst/>
              <a:gdLst/>
              <a:ahLst/>
              <a:cxnLst/>
              <a:rect l="l" t="t" r="r" b="b"/>
              <a:pathLst>
                <a:path w="425" h="358" extrusionOk="0">
                  <a:moveTo>
                    <a:pt x="222" y="0"/>
                  </a:moveTo>
                  <a:cubicBezTo>
                    <a:pt x="96" y="0"/>
                    <a:pt x="1" y="139"/>
                    <a:pt x="68" y="265"/>
                  </a:cubicBezTo>
                  <a:cubicBezTo>
                    <a:pt x="99" y="327"/>
                    <a:pt x="158" y="357"/>
                    <a:pt x="218" y="357"/>
                  </a:cubicBezTo>
                  <a:cubicBezTo>
                    <a:pt x="290" y="357"/>
                    <a:pt x="363" y="314"/>
                    <a:pt x="391" y="231"/>
                  </a:cubicBezTo>
                  <a:cubicBezTo>
                    <a:pt x="425" y="137"/>
                    <a:pt x="374" y="44"/>
                    <a:pt x="280" y="10"/>
                  </a:cubicBezTo>
                  <a:cubicBezTo>
                    <a:pt x="260" y="3"/>
                    <a:pt x="241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5666322" y="838076"/>
              <a:ext cx="94703" cy="79771"/>
            </a:xfrm>
            <a:custGeom>
              <a:avLst/>
              <a:gdLst/>
              <a:ahLst/>
              <a:cxnLst/>
              <a:rect l="l" t="t" r="r" b="b"/>
              <a:pathLst>
                <a:path w="425" h="358" extrusionOk="0">
                  <a:moveTo>
                    <a:pt x="222" y="1"/>
                  </a:moveTo>
                  <a:cubicBezTo>
                    <a:pt x="96" y="1"/>
                    <a:pt x="1" y="140"/>
                    <a:pt x="68" y="266"/>
                  </a:cubicBezTo>
                  <a:cubicBezTo>
                    <a:pt x="99" y="328"/>
                    <a:pt x="160" y="358"/>
                    <a:pt x="221" y="358"/>
                  </a:cubicBezTo>
                  <a:cubicBezTo>
                    <a:pt x="294" y="358"/>
                    <a:pt x="368" y="315"/>
                    <a:pt x="391" y="232"/>
                  </a:cubicBezTo>
                  <a:cubicBezTo>
                    <a:pt x="425" y="138"/>
                    <a:pt x="374" y="44"/>
                    <a:pt x="280" y="10"/>
                  </a:cubicBezTo>
                  <a:cubicBezTo>
                    <a:pt x="260" y="4"/>
                    <a:pt x="241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43"/>
          <p:cNvGrpSpPr/>
          <p:nvPr/>
        </p:nvGrpSpPr>
        <p:grpSpPr>
          <a:xfrm>
            <a:off x="390669" y="226667"/>
            <a:ext cx="712825" cy="546816"/>
            <a:chOff x="2009506" y="510967"/>
            <a:chExt cx="712825" cy="546816"/>
          </a:xfrm>
        </p:grpSpPr>
        <p:sp>
          <p:nvSpPr>
            <p:cNvPr id="903" name="Google Shape;903;p43"/>
            <p:cNvSpPr/>
            <p:nvPr/>
          </p:nvSpPr>
          <p:spPr>
            <a:xfrm>
              <a:off x="2013294" y="643772"/>
              <a:ext cx="106067" cy="88016"/>
            </a:xfrm>
            <a:custGeom>
              <a:avLst/>
              <a:gdLst/>
              <a:ahLst/>
              <a:cxnLst/>
              <a:rect l="l" t="t" r="r" b="b"/>
              <a:pathLst>
                <a:path w="476" h="395" extrusionOk="0">
                  <a:moveTo>
                    <a:pt x="249" y="1"/>
                  </a:moveTo>
                  <a:cubicBezTo>
                    <a:pt x="234" y="1"/>
                    <a:pt x="219" y="3"/>
                    <a:pt x="205" y="6"/>
                  </a:cubicBezTo>
                  <a:cubicBezTo>
                    <a:pt x="35" y="49"/>
                    <a:pt x="1" y="278"/>
                    <a:pt x="154" y="364"/>
                  </a:cubicBezTo>
                  <a:cubicBezTo>
                    <a:pt x="188" y="385"/>
                    <a:pt x="224" y="394"/>
                    <a:pt x="258" y="394"/>
                  </a:cubicBezTo>
                  <a:cubicBezTo>
                    <a:pt x="376" y="394"/>
                    <a:pt x="476" y="283"/>
                    <a:pt x="443" y="151"/>
                  </a:cubicBezTo>
                  <a:cubicBezTo>
                    <a:pt x="421" y="63"/>
                    <a:pt x="337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2189551" y="600098"/>
              <a:ext cx="104507" cy="87125"/>
            </a:xfrm>
            <a:custGeom>
              <a:avLst/>
              <a:gdLst/>
              <a:ahLst/>
              <a:cxnLst/>
              <a:rect l="l" t="t" r="r" b="b"/>
              <a:pathLst>
                <a:path w="469" h="391" extrusionOk="0">
                  <a:moveTo>
                    <a:pt x="247" y="1"/>
                  </a:moveTo>
                  <a:cubicBezTo>
                    <a:pt x="230" y="1"/>
                    <a:pt x="213" y="3"/>
                    <a:pt x="196" y="7"/>
                  </a:cubicBezTo>
                  <a:cubicBezTo>
                    <a:pt x="26" y="49"/>
                    <a:pt x="1" y="270"/>
                    <a:pt x="145" y="364"/>
                  </a:cubicBezTo>
                  <a:cubicBezTo>
                    <a:pt x="178" y="382"/>
                    <a:pt x="211" y="390"/>
                    <a:pt x="244" y="390"/>
                  </a:cubicBezTo>
                  <a:cubicBezTo>
                    <a:pt x="364" y="390"/>
                    <a:pt x="468" y="279"/>
                    <a:pt x="435" y="151"/>
                  </a:cubicBezTo>
                  <a:cubicBezTo>
                    <a:pt x="413" y="58"/>
                    <a:pt x="337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3"/>
            <p:cNvSpPr/>
            <p:nvPr/>
          </p:nvSpPr>
          <p:spPr>
            <a:xfrm>
              <a:off x="2364024" y="554864"/>
              <a:ext cx="105621" cy="87793"/>
            </a:xfrm>
            <a:custGeom>
              <a:avLst/>
              <a:gdLst/>
              <a:ahLst/>
              <a:cxnLst/>
              <a:rect l="l" t="t" r="r" b="b"/>
              <a:pathLst>
                <a:path w="474" h="394" extrusionOk="0">
                  <a:moveTo>
                    <a:pt x="243" y="0"/>
                  </a:moveTo>
                  <a:cubicBezTo>
                    <a:pt x="227" y="0"/>
                    <a:pt x="212" y="2"/>
                    <a:pt x="196" y="5"/>
                  </a:cubicBezTo>
                  <a:cubicBezTo>
                    <a:pt x="34" y="48"/>
                    <a:pt x="0" y="278"/>
                    <a:pt x="145" y="363"/>
                  </a:cubicBezTo>
                  <a:cubicBezTo>
                    <a:pt x="179" y="384"/>
                    <a:pt x="216" y="393"/>
                    <a:pt x="251" y="393"/>
                  </a:cubicBezTo>
                  <a:cubicBezTo>
                    <a:pt x="370" y="393"/>
                    <a:pt x="474" y="282"/>
                    <a:pt x="434" y="150"/>
                  </a:cubicBezTo>
                  <a:cubicBezTo>
                    <a:pt x="412" y="63"/>
                    <a:pt x="334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3"/>
            <p:cNvSpPr/>
            <p:nvPr/>
          </p:nvSpPr>
          <p:spPr>
            <a:xfrm>
              <a:off x="2538275" y="510967"/>
              <a:ext cx="106290" cy="87125"/>
            </a:xfrm>
            <a:custGeom>
              <a:avLst/>
              <a:gdLst/>
              <a:ahLst/>
              <a:cxnLst/>
              <a:rect l="l" t="t" r="r" b="b"/>
              <a:pathLst>
                <a:path w="477" h="391" extrusionOk="0">
                  <a:moveTo>
                    <a:pt x="253" y="1"/>
                  </a:moveTo>
                  <a:cubicBezTo>
                    <a:pt x="237" y="1"/>
                    <a:pt x="221" y="3"/>
                    <a:pt x="205" y="7"/>
                  </a:cubicBezTo>
                  <a:cubicBezTo>
                    <a:pt x="35" y="49"/>
                    <a:pt x="1" y="270"/>
                    <a:pt x="154" y="364"/>
                  </a:cubicBezTo>
                  <a:cubicBezTo>
                    <a:pt x="185" y="382"/>
                    <a:pt x="217" y="390"/>
                    <a:pt x="249" y="390"/>
                  </a:cubicBezTo>
                  <a:cubicBezTo>
                    <a:pt x="368" y="390"/>
                    <a:pt x="477" y="277"/>
                    <a:pt x="443" y="143"/>
                  </a:cubicBezTo>
                  <a:cubicBezTo>
                    <a:pt x="422" y="57"/>
                    <a:pt x="340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3"/>
            <p:cNvSpPr/>
            <p:nvPr/>
          </p:nvSpPr>
          <p:spPr>
            <a:xfrm>
              <a:off x="2053180" y="797299"/>
              <a:ext cx="106067" cy="87793"/>
            </a:xfrm>
            <a:custGeom>
              <a:avLst/>
              <a:gdLst/>
              <a:ahLst/>
              <a:cxnLst/>
              <a:rect l="l" t="t" r="r" b="b"/>
              <a:pathLst>
                <a:path w="476" h="394" extrusionOk="0">
                  <a:moveTo>
                    <a:pt x="252" y="0"/>
                  </a:moveTo>
                  <a:cubicBezTo>
                    <a:pt x="236" y="0"/>
                    <a:pt x="220" y="2"/>
                    <a:pt x="204" y="6"/>
                  </a:cubicBezTo>
                  <a:cubicBezTo>
                    <a:pt x="34" y="49"/>
                    <a:pt x="0" y="270"/>
                    <a:pt x="153" y="364"/>
                  </a:cubicBezTo>
                  <a:cubicBezTo>
                    <a:pt x="185" y="384"/>
                    <a:pt x="218" y="393"/>
                    <a:pt x="251" y="393"/>
                  </a:cubicBezTo>
                  <a:cubicBezTo>
                    <a:pt x="368" y="393"/>
                    <a:pt x="476" y="276"/>
                    <a:pt x="443" y="142"/>
                  </a:cubicBezTo>
                  <a:cubicBezTo>
                    <a:pt x="414" y="56"/>
                    <a:pt x="337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3"/>
            <p:cNvSpPr/>
            <p:nvPr/>
          </p:nvSpPr>
          <p:spPr>
            <a:xfrm>
              <a:off x="2227431" y="751843"/>
              <a:ext cx="106290" cy="87793"/>
            </a:xfrm>
            <a:custGeom>
              <a:avLst/>
              <a:gdLst/>
              <a:ahLst/>
              <a:cxnLst/>
              <a:rect l="l" t="t" r="r" b="b"/>
              <a:pathLst>
                <a:path w="477" h="394" extrusionOk="0">
                  <a:moveTo>
                    <a:pt x="249" y="1"/>
                  </a:moveTo>
                  <a:cubicBezTo>
                    <a:pt x="234" y="1"/>
                    <a:pt x="220" y="3"/>
                    <a:pt x="205" y="6"/>
                  </a:cubicBezTo>
                  <a:cubicBezTo>
                    <a:pt x="35" y="49"/>
                    <a:pt x="1" y="278"/>
                    <a:pt x="154" y="363"/>
                  </a:cubicBezTo>
                  <a:cubicBezTo>
                    <a:pt x="187" y="385"/>
                    <a:pt x="221" y="394"/>
                    <a:pt x="255" y="394"/>
                  </a:cubicBezTo>
                  <a:cubicBezTo>
                    <a:pt x="371" y="394"/>
                    <a:pt x="476" y="283"/>
                    <a:pt x="443" y="151"/>
                  </a:cubicBezTo>
                  <a:cubicBezTo>
                    <a:pt x="421" y="63"/>
                    <a:pt x="337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3"/>
            <p:cNvSpPr/>
            <p:nvPr/>
          </p:nvSpPr>
          <p:spPr>
            <a:xfrm>
              <a:off x="2403687" y="708169"/>
              <a:ext cx="106290" cy="86902"/>
            </a:xfrm>
            <a:custGeom>
              <a:avLst/>
              <a:gdLst/>
              <a:ahLst/>
              <a:cxnLst/>
              <a:rect l="l" t="t" r="r" b="b"/>
              <a:pathLst>
                <a:path w="477" h="390" extrusionOk="0">
                  <a:moveTo>
                    <a:pt x="253" y="1"/>
                  </a:moveTo>
                  <a:cubicBezTo>
                    <a:pt x="237" y="1"/>
                    <a:pt x="221" y="3"/>
                    <a:pt x="205" y="6"/>
                  </a:cubicBezTo>
                  <a:cubicBezTo>
                    <a:pt x="35" y="49"/>
                    <a:pt x="1" y="270"/>
                    <a:pt x="154" y="364"/>
                  </a:cubicBezTo>
                  <a:cubicBezTo>
                    <a:pt x="185" y="382"/>
                    <a:pt x="217" y="390"/>
                    <a:pt x="249" y="390"/>
                  </a:cubicBezTo>
                  <a:cubicBezTo>
                    <a:pt x="368" y="390"/>
                    <a:pt x="477" y="277"/>
                    <a:pt x="443" y="143"/>
                  </a:cubicBezTo>
                  <a:cubicBezTo>
                    <a:pt x="415" y="56"/>
                    <a:pt x="337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2576378" y="662712"/>
              <a:ext cx="106067" cy="87125"/>
            </a:xfrm>
            <a:custGeom>
              <a:avLst/>
              <a:gdLst/>
              <a:ahLst/>
              <a:cxnLst/>
              <a:rect l="l" t="t" r="r" b="b"/>
              <a:pathLst>
                <a:path w="476" h="391" extrusionOk="0">
                  <a:moveTo>
                    <a:pt x="255" y="0"/>
                  </a:moveTo>
                  <a:cubicBezTo>
                    <a:pt x="238" y="0"/>
                    <a:pt x="221" y="2"/>
                    <a:pt x="204" y="6"/>
                  </a:cubicBezTo>
                  <a:cubicBezTo>
                    <a:pt x="34" y="49"/>
                    <a:pt x="0" y="270"/>
                    <a:pt x="153" y="364"/>
                  </a:cubicBezTo>
                  <a:cubicBezTo>
                    <a:pt x="185" y="382"/>
                    <a:pt x="219" y="391"/>
                    <a:pt x="252" y="391"/>
                  </a:cubicBezTo>
                  <a:cubicBezTo>
                    <a:pt x="369" y="391"/>
                    <a:pt x="476" y="284"/>
                    <a:pt x="442" y="151"/>
                  </a:cubicBezTo>
                  <a:cubicBezTo>
                    <a:pt x="421" y="57"/>
                    <a:pt x="345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2091061" y="949044"/>
              <a:ext cx="106067" cy="87793"/>
            </a:xfrm>
            <a:custGeom>
              <a:avLst/>
              <a:gdLst/>
              <a:ahLst/>
              <a:cxnLst/>
              <a:rect l="l" t="t" r="r" b="b"/>
              <a:pathLst>
                <a:path w="476" h="394" extrusionOk="0">
                  <a:moveTo>
                    <a:pt x="248" y="0"/>
                  </a:moveTo>
                  <a:cubicBezTo>
                    <a:pt x="234" y="0"/>
                    <a:pt x="219" y="2"/>
                    <a:pt x="204" y="6"/>
                  </a:cubicBezTo>
                  <a:cubicBezTo>
                    <a:pt x="34" y="48"/>
                    <a:pt x="0" y="278"/>
                    <a:pt x="153" y="363"/>
                  </a:cubicBezTo>
                  <a:cubicBezTo>
                    <a:pt x="188" y="384"/>
                    <a:pt x="224" y="394"/>
                    <a:pt x="258" y="394"/>
                  </a:cubicBezTo>
                  <a:cubicBezTo>
                    <a:pt x="376" y="394"/>
                    <a:pt x="476" y="282"/>
                    <a:pt x="443" y="150"/>
                  </a:cubicBezTo>
                  <a:cubicBezTo>
                    <a:pt x="421" y="63"/>
                    <a:pt x="33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3"/>
            <p:cNvSpPr/>
            <p:nvPr/>
          </p:nvSpPr>
          <p:spPr>
            <a:xfrm>
              <a:off x="2267317" y="905370"/>
              <a:ext cx="104284" cy="86902"/>
            </a:xfrm>
            <a:custGeom>
              <a:avLst/>
              <a:gdLst/>
              <a:ahLst/>
              <a:cxnLst/>
              <a:rect l="l" t="t" r="r" b="b"/>
              <a:pathLst>
                <a:path w="468" h="390" extrusionOk="0">
                  <a:moveTo>
                    <a:pt x="252" y="0"/>
                  </a:moveTo>
                  <a:cubicBezTo>
                    <a:pt x="237" y="0"/>
                    <a:pt x="221" y="2"/>
                    <a:pt x="205" y="6"/>
                  </a:cubicBezTo>
                  <a:cubicBezTo>
                    <a:pt x="34" y="49"/>
                    <a:pt x="0" y="270"/>
                    <a:pt x="145" y="364"/>
                  </a:cubicBezTo>
                  <a:cubicBezTo>
                    <a:pt x="177" y="381"/>
                    <a:pt x="211" y="390"/>
                    <a:pt x="243" y="390"/>
                  </a:cubicBezTo>
                  <a:cubicBezTo>
                    <a:pt x="364" y="390"/>
                    <a:pt x="468" y="277"/>
                    <a:pt x="434" y="142"/>
                  </a:cubicBezTo>
                  <a:cubicBezTo>
                    <a:pt x="413" y="56"/>
                    <a:pt x="337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3"/>
            <p:cNvSpPr/>
            <p:nvPr/>
          </p:nvSpPr>
          <p:spPr>
            <a:xfrm>
              <a:off x="2441791" y="859913"/>
              <a:ext cx="106067" cy="87793"/>
            </a:xfrm>
            <a:custGeom>
              <a:avLst/>
              <a:gdLst/>
              <a:ahLst/>
              <a:cxnLst/>
              <a:rect l="l" t="t" r="r" b="b"/>
              <a:pathLst>
                <a:path w="476" h="394" extrusionOk="0">
                  <a:moveTo>
                    <a:pt x="248" y="1"/>
                  </a:moveTo>
                  <a:cubicBezTo>
                    <a:pt x="233" y="1"/>
                    <a:pt x="219" y="2"/>
                    <a:pt x="204" y="6"/>
                  </a:cubicBezTo>
                  <a:cubicBezTo>
                    <a:pt x="34" y="49"/>
                    <a:pt x="0" y="278"/>
                    <a:pt x="153" y="363"/>
                  </a:cubicBezTo>
                  <a:cubicBezTo>
                    <a:pt x="186" y="384"/>
                    <a:pt x="221" y="394"/>
                    <a:pt x="254" y="394"/>
                  </a:cubicBezTo>
                  <a:cubicBezTo>
                    <a:pt x="371" y="394"/>
                    <a:pt x="475" y="282"/>
                    <a:pt x="442" y="151"/>
                  </a:cubicBezTo>
                  <a:cubicBezTo>
                    <a:pt x="413" y="63"/>
                    <a:pt x="334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3"/>
            <p:cNvSpPr/>
            <p:nvPr/>
          </p:nvSpPr>
          <p:spPr>
            <a:xfrm>
              <a:off x="2616042" y="815571"/>
              <a:ext cx="106290" cy="87570"/>
            </a:xfrm>
            <a:custGeom>
              <a:avLst/>
              <a:gdLst/>
              <a:ahLst/>
              <a:cxnLst/>
              <a:rect l="l" t="t" r="r" b="b"/>
              <a:pathLst>
                <a:path w="477" h="393" extrusionOk="0">
                  <a:moveTo>
                    <a:pt x="259" y="1"/>
                  </a:moveTo>
                  <a:cubicBezTo>
                    <a:pt x="241" y="1"/>
                    <a:pt x="223" y="3"/>
                    <a:pt x="205" y="9"/>
                  </a:cubicBezTo>
                  <a:cubicBezTo>
                    <a:pt x="35" y="52"/>
                    <a:pt x="1" y="273"/>
                    <a:pt x="154" y="367"/>
                  </a:cubicBezTo>
                  <a:cubicBezTo>
                    <a:pt x="186" y="385"/>
                    <a:pt x="220" y="393"/>
                    <a:pt x="252" y="393"/>
                  </a:cubicBezTo>
                  <a:cubicBezTo>
                    <a:pt x="373" y="393"/>
                    <a:pt x="477" y="280"/>
                    <a:pt x="443" y="145"/>
                  </a:cubicBezTo>
                  <a:cubicBezTo>
                    <a:pt x="422" y="61"/>
                    <a:pt x="344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3"/>
            <p:cNvSpPr/>
            <p:nvPr/>
          </p:nvSpPr>
          <p:spPr>
            <a:xfrm>
              <a:off x="2009506" y="666500"/>
              <a:ext cx="106290" cy="86902"/>
            </a:xfrm>
            <a:custGeom>
              <a:avLst/>
              <a:gdLst/>
              <a:ahLst/>
              <a:cxnLst/>
              <a:rect l="l" t="t" r="r" b="b"/>
              <a:pathLst>
                <a:path w="477" h="390" extrusionOk="0">
                  <a:moveTo>
                    <a:pt x="252" y="0"/>
                  </a:moveTo>
                  <a:cubicBezTo>
                    <a:pt x="237" y="0"/>
                    <a:pt x="221" y="2"/>
                    <a:pt x="205" y="6"/>
                  </a:cubicBezTo>
                  <a:cubicBezTo>
                    <a:pt x="35" y="49"/>
                    <a:pt x="1" y="270"/>
                    <a:pt x="145" y="364"/>
                  </a:cubicBezTo>
                  <a:cubicBezTo>
                    <a:pt x="177" y="382"/>
                    <a:pt x="211" y="390"/>
                    <a:pt x="244" y="390"/>
                  </a:cubicBezTo>
                  <a:cubicBezTo>
                    <a:pt x="367" y="390"/>
                    <a:pt x="476" y="277"/>
                    <a:pt x="443" y="142"/>
                  </a:cubicBezTo>
                  <a:cubicBezTo>
                    <a:pt x="414" y="56"/>
                    <a:pt x="337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3"/>
            <p:cNvSpPr/>
            <p:nvPr/>
          </p:nvSpPr>
          <p:spPr>
            <a:xfrm>
              <a:off x="2183980" y="621043"/>
              <a:ext cx="106067" cy="87570"/>
            </a:xfrm>
            <a:custGeom>
              <a:avLst/>
              <a:gdLst/>
              <a:ahLst/>
              <a:cxnLst/>
              <a:rect l="l" t="t" r="r" b="b"/>
              <a:pathLst>
                <a:path w="476" h="393" extrusionOk="0">
                  <a:moveTo>
                    <a:pt x="252" y="0"/>
                  </a:moveTo>
                  <a:cubicBezTo>
                    <a:pt x="236" y="0"/>
                    <a:pt x="220" y="2"/>
                    <a:pt x="204" y="6"/>
                  </a:cubicBezTo>
                  <a:cubicBezTo>
                    <a:pt x="34" y="49"/>
                    <a:pt x="0" y="278"/>
                    <a:pt x="153" y="363"/>
                  </a:cubicBezTo>
                  <a:cubicBezTo>
                    <a:pt x="185" y="384"/>
                    <a:pt x="219" y="393"/>
                    <a:pt x="251" y="393"/>
                  </a:cubicBezTo>
                  <a:cubicBezTo>
                    <a:pt x="369" y="393"/>
                    <a:pt x="476" y="277"/>
                    <a:pt x="443" y="151"/>
                  </a:cubicBezTo>
                  <a:cubicBezTo>
                    <a:pt x="421" y="57"/>
                    <a:pt x="339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3"/>
            <p:cNvSpPr/>
            <p:nvPr/>
          </p:nvSpPr>
          <p:spPr>
            <a:xfrm>
              <a:off x="2358231" y="575587"/>
              <a:ext cx="106290" cy="88684"/>
            </a:xfrm>
            <a:custGeom>
              <a:avLst/>
              <a:gdLst/>
              <a:ahLst/>
              <a:cxnLst/>
              <a:rect l="l" t="t" r="r" b="b"/>
              <a:pathLst>
                <a:path w="477" h="398" extrusionOk="0">
                  <a:moveTo>
                    <a:pt x="249" y="1"/>
                  </a:moveTo>
                  <a:cubicBezTo>
                    <a:pt x="234" y="1"/>
                    <a:pt x="220" y="2"/>
                    <a:pt x="205" y="6"/>
                  </a:cubicBezTo>
                  <a:cubicBezTo>
                    <a:pt x="35" y="57"/>
                    <a:pt x="1" y="278"/>
                    <a:pt x="154" y="372"/>
                  </a:cubicBezTo>
                  <a:cubicBezTo>
                    <a:pt x="186" y="390"/>
                    <a:pt x="220" y="398"/>
                    <a:pt x="252" y="398"/>
                  </a:cubicBezTo>
                  <a:cubicBezTo>
                    <a:pt x="373" y="398"/>
                    <a:pt x="477" y="285"/>
                    <a:pt x="443" y="151"/>
                  </a:cubicBezTo>
                  <a:cubicBezTo>
                    <a:pt x="421" y="63"/>
                    <a:pt x="337" y="1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3"/>
            <p:cNvSpPr/>
            <p:nvPr/>
          </p:nvSpPr>
          <p:spPr>
            <a:xfrm>
              <a:off x="2534487" y="531913"/>
              <a:ext cx="104507" cy="86902"/>
            </a:xfrm>
            <a:custGeom>
              <a:avLst/>
              <a:gdLst/>
              <a:ahLst/>
              <a:cxnLst/>
              <a:rect l="l" t="t" r="r" b="b"/>
              <a:pathLst>
                <a:path w="469" h="390" extrusionOk="0">
                  <a:moveTo>
                    <a:pt x="248" y="0"/>
                  </a:moveTo>
                  <a:cubicBezTo>
                    <a:pt x="231" y="0"/>
                    <a:pt x="214" y="2"/>
                    <a:pt x="197" y="6"/>
                  </a:cubicBezTo>
                  <a:cubicBezTo>
                    <a:pt x="26" y="49"/>
                    <a:pt x="1" y="279"/>
                    <a:pt x="146" y="364"/>
                  </a:cubicBezTo>
                  <a:cubicBezTo>
                    <a:pt x="178" y="382"/>
                    <a:pt x="211" y="390"/>
                    <a:pt x="244" y="390"/>
                  </a:cubicBezTo>
                  <a:cubicBezTo>
                    <a:pt x="364" y="390"/>
                    <a:pt x="468" y="277"/>
                    <a:pt x="435" y="142"/>
                  </a:cubicBezTo>
                  <a:cubicBezTo>
                    <a:pt x="413" y="56"/>
                    <a:pt x="337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3"/>
            <p:cNvSpPr/>
            <p:nvPr/>
          </p:nvSpPr>
          <p:spPr>
            <a:xfrm>
              <a:off x="2047387" y="818245"/>
              <a:ext cx="106067" cy="87793"/>
            </a:xfrm>
            <a:custGeom>
              <a:avLst/>
              <a:gdLst/>
              <a:ahLst/>
              <a:cxnLst/>
              <a:rect l="l" t="t" r="r" b="b"/>
              <a:pathLst>
                <a:path w="476" h="394" extrusionOk="0">
                  <a:moveTo>
                    <a:pt x="252" y="0"/>
                  </a:moveTo>
                  <a:cubicBezTo>
                    <a:pt x="237" y="0"/>
                    <a:pt x="221" y="2"/>
                    <a:pt x="205" y="6"/>
                  </a:cubicBezTo>
                  <a:cubicBezTo>
                    <a:pt x="35" y="48"/>
                    <a:pt x="1" y="278"/>
                    <a:pt x="154" y="363"/>
                  </a:cubicBezTo>
                  <a:cubicBezTo>
                    <a:pt x="188" y="384"/>
                    <a:pt x="224" y="394"/>
                    <a:pt x="258" y="394"/>
                  </a:cubicBezTo>
                  <a:cubicBezTo>
                    <a:pt x="376" y="394"/>
                    <a:pt x="476" y="282"/>
                    <a:pt x="443" y="151"/>
                  </a:cubicBezTo>
                  <a:cubicBezTo>
                    <a:pt x="421" y="57"/>
                    <a:pt x="339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3"/>
            <p:cNvSpPr/>
            <p:nvPr/>
          </p:nvSpPr>
          <p:spPr>
            <a:xfrm>
              <a:off x="2223643" y="772565"/>
              <a:ext cx="104284" cy="88016"/>
            </a:xfrm>
            <a:custGeom>
              <a:avLst/>
              <a:gdLst/>
              <a:ahLst/>
              <a:cxnLst/>
              <a:rect l="l" t="t" r="r" b="b"/>
              <a:pathLst>
                <a:path w="468" h="395" extrusionOk="0">
                  <a:moveTo>
                    <a:pt x="247" y="1"/>
                  </a:moveTo>
                  <a:cubicBezTo>
                    <a:pt x="230" y="1"/>
                    <a:pt x="214" y="3"/>
                    <a:pt x="196" y="7"/>
                  </a:cubicBezTo>
                  <a:cubicBezTo>
                    <a:pt x="26" y="49"/>
                    <a:pt x="1" y="279"/>
                    <a:pt x="145" y="364"/>
                  </a:cubicBezTo>
                  <a:cubicBezTo>
                    <a:pt x="180" y="385"/>
                    <a:pt x="216" y="395"/>
                    <a:pt x="250" y="395"/>
                  </a:cubicBezTo>
                  <a:cubicBezTo>
                    <a:pt x="368" y="395"/>
                    <a:pt x="468" y="283"/>
                    <a:pt x="435" y="151"/>
                  </a:cubicBezTo>
                  <a:cubicBezTo>
                    <a:pt x="413" y="58"/>
                    <a:pt x="337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3"/>
            <p:cNvSpPr/>
            <p:nvPr/>
          </p:nvSpPr>
          <p:spPr>
            <a:xfrm>
              <a:off x="2398117" y="729114"/>
              <a:ext cx="105844" cy="87570"/>
            </a:xfrm>
            <a:custGeom>
              <a:avLst/>
              <a:gdLst/>
              <a:ahLst/>
              <a:cxnLst/>
              <a:rect l="l" t="t" r="r" b="b"/>
              <a:pathLst>
                <a:path w="475" h="393" extrusionOk="0">
                  <a:moveTo>
                    <a:pt x="247" y="0"/>
                  </a:moveTo>
                  <a:cubicBezTo>
                    <a:pt x="230" y="0"/>
                    <a:pt x="213" y="2"/>
                    <a:pt x="196" y="6"/>
                  </a:cubicBezTo>
                  <a:cubicBezTo>
                    <a:pt x="34" y="49"/>
                    <a:pt x="0" y="278"/>
                    <a:pt x="145" y="363"/>
                  </a:cubicBezTo>
                  <a:cubicBezTo>
                    <a:pt x="179" y="384"/>
                    <a:pt x="214" y="393"/>
                    <a:pt x="248" y="393"/>
                  </a:cubicBezTo>
                  <a:cubicBezTo>
                    <a:pt x="369" y="393"/>
                    <a:pt x="474" y="277"/>
                    <a:pt x="434" y="151"/>
                  </a:cubicBezTo>
                  <a:cubicBezTo>
                    <a:pt x="413" y="57"/>
                    <a:pt x="336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3"/>
            <p:cNvSpPr/>
            <p:nvPr/>
          </p:nvSpPr>
          <p:spPr>
            <a:xfrm>
              <a:off x="2572590" y="683658"/>
              <a:ext cx="106067" cy="87793"/>
            </a:xfrm>
            <a:custGeom>
              <a:avLst/>
              <a:gdLst/>
              <a:ahLst/>
              <a:cxnLst/>
              <a:rect l="l" t="t" r="r" b="b"/>
              <a:pathLst>
                <a:path w="476" h="394" extrusionOk="0">
                  <a:moveTo>
                    <a:pt x="248" y="1"/>
                  </a:moveTo>
                  <a:cubicBezTo>
                    <a:pt x="234" y="1"/>
                    <a:pt x="219" y="2"/>
                    <a:pt x="204" y="6"/>
                  </a:cubicBezTo>
                  <a:cubicBezTo>
                    <a:pt x="34" y="48"/>
                    <a:pt x="0" y="278"/>
                    <a:pt x="153" y="363"/>
                  </a:cubicBezTo>
                  <a:cubicBezTo>
                    <a:pt x="186" y="384"/>
                    <a:pt x="221" y="394"/>
                    <a:pt x="254" y="394"/>
                  </a:cubicBezTo>
                  <a:cubicBezTo>
                    <a:pt x="371" y="394"/>
                    <a:pt x="475" y="282"/>
                    <a:pt x="442" y="151"/>
                  </a:cubicBezTo>
                  <a:cubicBezTo>
                    <a:pt x="421" y="63"/>
                    <a:pt x="336" y="1"/>
                    <a:pt x="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3"/>
            <p:cNvSpPr/>
            <p:nvPr/>
          </p:nvSpPr>
          <p:spPr>
            <a:xfrm>
              <a:off x="2087273" y="969990"/>
              <a:ext cx="104730" cy="8779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248" y="0"/>
                  </a:moveTo>
                  <a:cubicBezTo>
                    <a:pt x="234" y="0"/>
                    <a:pt x="219" y="2"/>
                    <a:pt x="204" y="5"/>
                  </a:cubicBezTo>
                  <a:cubicBezTo>
                    <a:pt x="34" y="48"/>
                    <a:pt x="0" y="278"/>
                    <a:pt x="145" y="363"/>
                  </a:cubicBezTo>
                  <a:cubicBezTo>
                    <a:pt x="179" y="384"/>
                    <a:pt x="215" y="393"/>
                    <a:pt x="250" y="393"/>
                  </a:cubicBezTo>
                  <a:cubicBezTo>
                    <a:pt x="368" y="393"/>
                    <a:pt x="469" y="282"/>
                    <a:pt x="443" y="150"/>
                  </a:cubicBezTo>
                  <a:cubicBezTo>
                    <a:pt x="421" y="63"/>
                    <a:pt x="33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3"/>
            <p:cNvSpPr/>
            <p:nvPr/>
          </p:nvSpPr>
          <p:spPr>
            <a:xfrm>
              <a:off x="2261524" y="926093"/>
              <a:ext cx="106290" cy="87793"/>
            </a:xfrm>
            <a:custGeom>
              <a:avLst/>
              <a:gdLst/>
              <a:ahLst/>
              <a:cxnLst/>
              <a:rect l="l" t="t" r="r" b="b"/>
              <a:pathLst>
                <a:path w="477" h="394" extrusionOk="0">
                  <a:moveTo>
                    <a:pt x="252" y="1"/>
                  </a:moveTo>
                  <a:cubicBezTo>
                    <a:pt x="237" y="1"/>
                    <a:pt x="221" y="3"/>
                    <a:pt x="205" y="7"/>
                  </a:cubicBezTo>
                  <a:cubicBezTo>
                    <a:pt x="35" y="49"/>
                    <a:pt x="1" y="279"/>
                    <a:pt x="154" y="364"/>
                  </a:cubicBezTo>
                  <a:cubicBezTo>
                    <a:pt x="186" y="385"/>
                    <a:pt x="219" y="394"/>
                    <a:pt x="252" y="394"/>
                  </a:cubicBezTo>
                  <a:cubicBezTo>
                    <a:pt x="370" y="394"/>
                    <a:pt x="477" y="278"/>
                    <a:pt x="443" y="151"/>
                  </a:cubicBezTo>
                  <a:cubicBezTo>
                    <a:pt x="415" y="58"/>
                    <a:pt x="337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3"/>
            <p:cNvSpPr/>
            <p:nvPr/>
          </p:nvSpPr>
          <p:spPr>
            <a:xfrm>
              <a:off x="2438003" y="881973"/>
              <a:ext cx="104284" cy="87570"/>
            </a:xfrm>
            <a:custGeom>
              <a:avLst/>
              <a:gdLst/>
              <a:ahLst/>
              <a:cxnLst/>
              <a:rect l="l" t="t" r="r" b="b"/>
              <a:pathLst>
                <a:path w="468" h="393" extrusionOk="0">
                  <a:moveTo>
                    <a:pt x="250" y="0"/>
                  </a:moveTo>
                  <a:cubicBezTo>
                    <a:pt x="232" y="0"/>
                    <a:pt x="214" y="3"/>
                    <a:pt x="196" y="9"/>
                  </a:cubicBezTo>
                  <a:cubicBezTo>
                    <a:pt x="26" y="52"/>
                    <a:pt x="0" y="273"/>
                    <a:pt x="145" y="366"/>
                  </a:cubicBezTo>
                  <a:cubicBezTo>
                    <a:pt x="177" y="384"/>
                    <a:pt x="211" y="392"/>
                    <a:pt x="243" y="392"/>
                  </a:cubicBezTo>
                  <a:cubicBezTo>
                    <a:pt x="363" y="392"/>
                    <a:pt x="468" y="279"/>
                    <a:pt x="434" y="145"/>
                  </a:cubicBezTo>
                  <a:cubicBezTo>
                    <a:pt x="413" y="61"/>
                    <a:pt x="334" y="0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3"/>
            <p:cNvSpPr/>
            <p:nvPr/>
          </p:nvSpPr>
          <p:spPr>
            <a:xfrm>
              <a:off x="2612254" y="837185"/>
              <a:ext cx="104507" cy="86902"/>
            </a:xfrm>
            <a:custGeom>
              <a:avLst/>
              <a:gdLst/>
              <a:ahLst/>
              <a:cxnLst/>
              <a:rect l="l" t="t" r="r" b="b"/>
              <a:pathLst>
                <a:path w="469" h="390" extrusionOk="0">
                  <a:moveTo>
                    <a:pt x="247" y="0"/>
                  </a:moveTo>
                  <a:cubicBezTo>
                    <a:pt x="230" y="0"/>
                    <a:pt x="214" y="2"/>
                    <a:pt x="196" y="6"/>
                  </a:cubicBezTo>
                  <a:cubicBezTo>
                    <a:pt x="35" y="48"/>
                    <a:pt x="1" y="270"/>
                    <a:pt x="145" y="363"/>
                  </a:cubicBezTo>
                  <a:cubicBezTo>
                    <a:pt x="178" y="381"/>
                    <a:pt x="212" y="389"/>
                    <a:pt x="244" y="389"/>
                  </a:cubicBezTo>
                  <a:cubicBezTo>
                    <a:pt x="364" y="389"/>
                    <a:pt x="468" y="278"/>
                    <a:pt x="435" y="151"/>
                  </a:cubicBezTo>
                  <a:cubicBezTo>
                    <a:pt x="413" y="57"/>
                    <a:pt x="337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0758;p90">
            <a:extLst>
              <a:ext uri="{FF2B5EF4-FFF2-40B4-BE49-F238E27FC236}">
                <a16:creationId xmlns:a16="http://schemas.microsoft.com/office/drawing/2014/main" id="{A329E9BC-8D15-F6F5-37B4-87E39B3F1D72}"/>
              </a:ext>
            </a:extLst>
          </p:cNvPr>
          <p:cNvGrpSpPr/>
          <p:nvPr/>
        </p:nvGrpSpPr>
        <p:grpSpPr>
          <a:xfrm>
            <a:off x="7624714" y="540869"/>
            <a:ext cx="1063869" cy="1398364"/>
            <a:chOff x="1802465" y="1962854"/>
            <a:chExt cx="265373" cy="351944"/>
          </a:xfrm>
        </p:grpSpPr>
        <p:sp>
          <p:nvSpPr>
            <p:cNvPr id="27" name="Google Shape;10759;p90">
              <a:extLst>
                <a:ext uri="{FF2B5EF4-FFF2-40B4-BE49-F238E27FC236}">
                  <a16:creationId xmlns:a16="http://schemas.microsoft.com/office/drawing/2014/main" id="{44186BD9-F9F0-7C04-830D-1848DD1E3B08}"/>
                </a:ext>
              </a:extLst>
            </p:cNvPr>
            <p:cNvSpPr/>
            <p:nvPr/>
          </p:nvSpPr>
          <p:spPr>
            <a:xfrm>
              <a:off x="1802465" y="2243020"/>
              <a:ext cx="265373" cy="71778"/>
            </a:xfrm>
            <a:custGeom>
              <a:avLst/>
              <a:gdLst/>
              <a:ahLst/>
              <a:cxnLst/>
              <a:rect l="l" t="t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760;p90">
              <a:extLst>
                <a:ext uri="{FF2B5EF4-FFF2-40B4-BE49-F238E27FC236}">
                  <a16:creationId xmlns:a16="http://schemas.microsoft.com/office/drawing/2014/main" id="{9A0241E9-2A0B-E07E-520E-327FDAF77696}"/>
                </a:ext>
              </a:extLst>
            </p:cNvPr>
            <p:cNvSpPr/>
            <p:nvPr/>
          </p:nvSpPr>
          <p:spPr>
            <a:xfrm>
              <a:off x="1802465" y="2208074"/>
              <a:ext cx="265373" cy="83442"/>
            </a:xfrm>
            <a:custGeom>
              <a:avLst/>
              <a:gdLst/>
              <a:ahLst/>
              <a:cxnLst/>
              <a:rect l="l" t="t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761;p90">
              <a:extLst>
                <a:ext uri="{FF2B5EF4-FFF2-40B4-BE49-F238E27FC236}">
                  <a16:creationId xmlns:a16="http://schemas.microsoft.com/office/drawing/2014/main" id="{BE36D9E3-7CC8-D885-2AA8-315EB0608EDD}"/>
                </a:ext>
              </a:extLst>
            </p:cNvPr>
            <p:cNvSpPr/>
            <p:nvPr/>
          </p:nvSpPr>
          <p:spPr>
            <a:xfrm>
              <a:off x="1802465" y="1962854"/>
              <a:ext cx="35889" cy="316069"/>
            </a:xfrm>
            <a:custGeom>
              <a:avLst/>
              <a:gdLst/>
              <a:ahLst/>
              <a:cxnLst/>
              <a:rect l="l" t="t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762;p90">
              <a:extLst>
                <a:ext uri="{FF2B5EF4-FFF2-40B4-BE49-F238E27FC236}">
                  <a16:creationId xmlns:a16="http://schemas.microsoft.com/office/drawing/2014/main" id="{58BBBAFA-7333-02CA-69A0-B57926CB338B}"/>
                </a:ext>
              </a:extLst>
            </p:cNvPr>
            <p:cNvSpPr/>
            <p:nvPr/>
          </p:nvSpPr>
          <p:spPr>
            <a:xfrm>
              <a:off x="1837082" y="2286141"/>
              <a:ext cx="230756" cy="8834"/>
            </a:xfrm>
            <a:custGeom>
              <a:avLst/>
              <a:gdLst/>
              <a:ahLst/>
              <a:cxnLst/>
              <a:rect l="l" t="t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63;p90">
              <a:extLst>
                <a:ext uri="{FF2B5EF4-FFF2-40B4-BE49-F238E27FC236}">
                  <a16:creationId xmlns:a16="http://schemas.microsoft.com/office/drawing/2014/main" id="{8BDA49A6-8BD5-A9B5-F228-F40A5E66BB73}"/>
                </a:ext>
              </a:extLst>
            </p:cNvPr>
            <p:cNvSpPr/>
            <p:nvPr/>
          </p:nvSpPr>
          <p:spPr>
            <a:xfrm>
              <a:off x="1900041" y="2262843"/>
              <a:ext cx="167797" cy="9148"/>
            </a:xfrm>
            <a:custGeom>
              <a:avLst/>
              <a:gdLst/>
              <a:ahLst/>
              <a:cxnLst/>
              <a:rect l="l" t="t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764;p90">
              <a:extLst>
                <a:ext uri="{FF2B5EF4-FFF2-40B4-BE49-F238E27FC236}">
                  <a16:creationId xmlns:a16="http://schemas.microsoft.com/office/drawing/2014/main" id="{016D2B00-D94C-819D-F450-20CC4522EEF4}"/>
                </a:ext>
              </a:extLst>
            </p:cNvPr>
            <p:cNvSpPr/>
            <p:nvPr/>
          </p:nvSpPr>
          <p:spPr>
            <a:xfrm>
              <a:off x="1838339" y="1962854"/>
              <a:ext cx="229498" cy="280180"/>
            </a:xfrm>
            <a:custGeom>
              <a:avLst/>
              <a:gdLst/>
              <a:ahLst/>
              <a:cxnLst/>
              <a:rect l="l" t="t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765;p90">
              <a:extLst>
                <a:ext uri="{FF2B5EF4-FFF2-40B4-BE49-F238E27FC236}">
                  <a16:creationId xmlns:a16="http://schemas.microsoft.com/office/drawing/2014/main" id="{10A27C5C-CE6E-BDC7-8C05-0F8C3269AB6E}"/>
                </a:ext>
              </a:extLst>
            </p:cNvPr>
            <p:cNvSpPr/>
            <p:nvPr/>
          </p:nvSpPr>
          <p:spPr>
            <a:xfrm>
              <a:off x="1853611" y="1977153"/>
              <a:ext cx="197697" cy="248394"/>
            </a:xfrm>
            <a:custGeom>
              <a:avLst/>
              <a:gdLst/>
              <a:ahLst/>
              <a:cxnLst/>
              <a:rect l="l" t="t" r="r" b="b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7AF4-5C62-57EC-0497-10CFF7EB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809" y="2498289"/>
            <a:ext cx="2656656" cy="709340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KW" sz="2400" dirty="0"/>
              <a:t>ubjective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9C6CD6-A572-BD09-3A18-CEAF154D274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38487" y="2582291"/>
            <a:ext cx="898873" cy="709339"/>
          </a:xfrm>
        </p:spPr>
        <p:txBody>
          <a:bodyPr/>
          <a:lstStyle/>
          <a:p>
            <a:r>
              <a:rPr lang="en-KW" sz="2400" dirty="0"/>
              <a:t>01</a:t>
            </a:r>
            <a:r>
              <a:rPr lang="en-KW" dirty="0"/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57A271-52C9-E472-EDD0-20AD00E76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359" y="3246267"/>
            <a:ext cx="2983555" cy="861397"/>
          </a:xfrm>
        </p:spPr>
        <p:txBody>
          <a:bodyPr/>
          <a:lstStyle/>
          <a:p>
            <a:r>
              <a:rPr lang="en-US" sz="2400" dirty="0"/>
              <a:t>- O</a:t>
            </a:r>
            <a:r>
              <a:rPr lang="en-KW" sz="2400" dirty="0"/>
              <a:t>pinion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FFEE25B-1599-5575-A94F-DA930F7831C0}"/>
              </a:ext>
            </a:extLst>
          </p:cNvPr>
          <p:cNvSpPr>
            <a:spLocks noGrp="1"/>
          </p:cNvSpPr>
          <p:nvPr>
            <p:ph type="title" idx="9"/>
          </p:nvPr>
        </p:nvSpPr>
        <p:spPr>
          <a:xfrm>
            <a:off x="5854149" y="2571750"/>
            <a:ext cx="2815121" cy="641074"/>
          </a:xfrm>
        </p:spPr>
        <p:txBody>
          <a:bodyPr/>
          <a:lstStyle/>
          <a:p>
            <a:r>
              <a:rPr lang="en-US" sz="2400" dirty="0"/>
              <a:t>N</a:t>
            </a:r>
            <a:r>
              <a:rPr lang="en-KW" sz="2400" dirty="0"/>
              <a:t>ot objective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8A8FBEF-FBE9-3CEC-9399-EEF24F906091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4714377" y="2537616"/>
            <a:ext cx="766392" cy="709341"/>
          </a:xfrm>
        </p:spPr>
        <p:txBody>
          <a:bodyPr/>
          <a:lstStyle/>
          <a:p>
            <a:r>
              <a:rPr lang="en-KW" sz="2400" dirty="0"/>
              <a:t>02</a:t>
            </a:r>
            <a:endParaRPr lang="en-KW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C8E2A8A-A9F1-B0BD-6E63-4BE681FFDF69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854149" y="3246267"/>
            <a:ext cx="2983555" cy="583692"/>
          </a:xfrm>
        </p:spPr>
        <p:txBody>
          <a:bodyPr>
            <a:normAutofit/>
          </a:bodyPr>
          <a:lstStyle/>
          <a:p>
            <a:r>
              <a:rPr lang="en-KW" sz="2000" dirty="0"/>
              <a:t>- </a:t>
            </a:r>
            <a:r>
              <a:rPr lang="en-KW" sz="2600" dirty="0"/>
              <a:t>Fact</a:t>
            </a:r>
            <a:r>
              <a:rPr lang="en-KW" sz="2000" dirty="0"/>
              <a:t> 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76752667-D5D1-E6BF-964D-2B8C64BBFF2F}"/>
              </a:ext>
            </a:extLst>
          </p:cNvPr>
          <p:cNvSpPr>
            <a:spLocks noGrp="1"/>
          </p:cNvSpPr>
          <p:nvPr>
            <p:ph type="title" idx="21"/>
          </p:nvPr>
        </p:nvSpPr>
        <p:spPr>
          <a:xfrm>
            <a:off x="1056941" y="1167556"/>
            <a:ext cx="7701517" cy="861396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KW" dirty="0"/>
              <a:t>ypes of interpretation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571B95D-44E8-E0AF-1F8D-A1A932C6C3FC}"/>
              </a:ext>
            </a:extLst>
          </p:cNvPr>
          <p:cNvSpPr/>
          <p:nvPr/>
        </p:nvSpPr>
        <p:spPr>
          <a:xfrm>
            <a:off x="4749127" y="2572423"/>
            <a:ext cx="731642" cy="6410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KW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D5215C2-58D7-30F7-85F7-82628EAE1C6E}"/>
              </a:ext>
            </a:extLst>
          </p:cNvPr>
          <p:cNvSpPr/>
          <p:nvPr/>
        </p:nvSpPr>
        <p:spPr>
          <a:xfrm>
            <a:off x="631927" y="2616424"/>
            <a:ext cx="731642" cy="6410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KW" dirty="0"/>
          </a:p>
        </p:txBody>
      </p:sp>
    </p:spTree>
    <p:extLst>
      <p:ext uri="{BB962C8B-B14F-4D97-AF65-F5344CB8AC3E}">
        <p14:creationId xmlns:p14="http://schemas.microsoft.com/office/powerpoint/2010/main" val="397077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D1FF-6443-A46C-BDC6-CE11B61E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W" dirty="0"/>
              <a:t>Monovalent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6FC0CF-528E-D5C0-6ABA-D36CBE17494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KW" dirty="0"/>
              <a:t>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218733-583C-58B3-DE40-904864C9C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KW" sz="1800" dirty="0"/>
              <a:t> one meaning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46B4EF-96D3-D369-1E97-972406073914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1744275" y="2349763"/>
            <a:ext cx="2541300" cy="527700"/>
          </a:xfrm>
        </p:spPr>
        <p:txBody>
          <a:bodyPr/>
          <a:lstStyle/>
          <a:p>
            <a:r>
              <a:rPr lang="en-KW" dirty="0"/>
              <a:t>Advantage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29479AC-1A90-7A6C-CDD3-DC81FEA6996D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1744275" y="2866701"/>
            <a:ext cx="2541300" cy="484800"/>
          </a:xfrm>
        </p:spPr>
        <p:txBody>
          <a:bodyPr/>
          <a:lstStyle/>
          <a:p>
            <a:r>
              <a:rPr lang="en-US" sz="1800" dirty="0"/>
              <a:t>- M</a:t>
            </a:r>
            <a:r>
              <a:rPr lang="en-KW" sz="1800" dirty="0"/>
              <a:t>ake it simple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96596E2-309C-F719-9EBA-6EDB0CD81FA8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1778951" y="3774025"/>
            <a:ext cx="2541300" cy="527700"/>
          </a:xfrm>
        </p:spPr>
        <p:txBody>
          <a:bodyPr/>
          <a:lstStyle/>
          <a:p>
            <a:r>
              <a:rPr lang="en-KW" dirty="0"/>
              <a:t>Disadvantage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A41D2A3C-B273-1D38-B003-62A22E41710A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744275" y="4239449"/>
            <a:ext cx="2541300" cy="484800"/>
          </a:xfrm>
        </p:spPr>
        <p:txBody>
          <a:bodyPr/>
          <a:lstStyle/>
          <a:p>
            <a:r>
              <a:rPr lang="en-US" sz="1800" dirty="0"/>
              <a:t>- </a:t>
            </a:r>
            <a:r>
              <a:rPr lang="en-KW" sz="1800" dirty="0"/>
              <a:t>everyone is wrong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BE5D6CB-C725-265C-488F-0B6031036211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KW" dirty="0"/>
              <a:t>olyvalent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ED3B854-7837-8D2A-9673-A7CD0006238B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KW" dirty="0"/>
              <a:t>2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E801FB65-A3AF-A137-8F7E-2DCAFA62B2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z="1800" dirty="0"/>
              <a:t>M</a:t>
            </a:r>
            <a:r>
              <a:rPr lang="en-KW" sz="1800" dirty="0"/>
              <a:t>any meanings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6714D59-9A37-4BFD-852E-8762E0830CB5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dirty="0"/>
              <a:t>Advantage</a:t>
            </a:r>
            <a:endParaRPr lang="en-KW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26759FF5-26CF-5C1B-2655-48936C9C6416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KW" sz="1800" dirty="0"/>
              <a:t>- Flixeble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27314F4-3680-8928-EBC9-5E06A1F53F26}"/>
              </a:ext>
            </a:extLst>
          </p:cNvPr>
          <p:cNvSpPr>
            <a:spLocks noGrp="1"/>
          </p:cNvSpPr>
          <p:nvPr>
            <p:ph type="title" idx="18"/>
          </p:nvPr>
        </p:nvSpPr>
        <p:spPr>
          <a:xfrm>
            <a:off x="5375874" y="3774025"/>
            <a:ext cx="2541300" cy="5277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KW" dirty="0"/>
              <a:t>isadvantage 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57258E10-E802-7C87-7E07-888D7254E8FE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5410550" y="4239449"/>
            <a:ext cx="2541300" cy="484800"/>
          </a:xfrm>
        </p:spPr>
        <p:txBody>
          <a:bodyPr/>
          <a:lstStyle/>
          <a:p>
            <a:r>
              <a:rPr lang="en-KW" sz="1800" dirty="0"/>
              <a:t>- complix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13B43F6D-4278-2A31-AA0A-F57CBE7D74D3}"/>
              </a:ext>
            </a:extLst>
          </p:cNvPr>
          <p:cNvSpPr>
            <a:spLocks noGrp="1"/>
          </p:cNvSpPr>
          <p:nvPr>
            <p:ph type="title" idx="2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KW" dirty="0"/>
              <a:t>nterpretation </a:t>
            </a:r>
          </a:p>
        </p:txBody>
      </p:sp>
    </p:spTree>
    <p:extLst>
      <p:ext uri="{BB962C8B-B14F-4D97-AF65-F5344CB8AC3E}">
        <p14:creationId xmlns:p14="http://schemas.microsoft.com/office/powerpoint/2010/main" val="99593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E693-F25F-A61F-2A0E-9FE45476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204" y="979299"/>
            <a:ext cx="2916798" cy="590708"/>
          </a:xfrm>
        </p:spPr>
        <p:txBody>
          <a:bodyPr/>
          <a:lstStyle/>
          <a:p>
            <a:r>
              <a:rPr lang="en-KW" sz="2400" b="1" dirty="0"/>
              <a:t>Stratigraphy: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579D8-57BD-283A-604E-F4767CEABA86}"/>
              </a:ext>
            </a:extLst>
          </p:cNvPr>
          <p:cNvSpPr txBox="1"/>
          <p:nvPr/>
        </p:nvSpPr>
        <p:spPr>
          <a:xfrm>
            <a:off x="2544792" y="2061715"/>
            <a:ext cx="43396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the interpreter is not satisfied with the interpretation of one of the commentators, he goes for another interpretation or interprets according to his studies.</a:t>
            </a:r>
            <a:endParaRPr lang="en-KW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KW" dirty="0"/>
          </a:p>
        </p:txBody>
      </p:sp>
    </p:spTree>
    <p:extLst>
      <p:ext uri="{BB962C8B-B14F-4D97-AF65-F5344CB8AC3E}">
        <p14:creationId xmlns:p14="http://schemas.microsoft.com/office/powerpoint/2010/main" val="128186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72E59A-BF13-2E8F-D77F-736CE8E3DCBB}"/>
              </a:ext>
            </a:extLst>
          </p:cNvPr>
          <p:cNvSpPr txBox="1"/>
          <p:nvPr/>
        </p:nvSpPr>
        <p:spPr>
          <a:xfrm>
            <a:off x="1526876" y="786498"/>
            <a:ext cx="66078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dk1"/>
                </a:solidFill>
                <a:latin typeface="Libre Baskerville"/>
                <a:sym typeface="Libre Baskerville"/>
              </a:rPr>
              <a:t>Ibn Taymiyya’s method of interpreting the Qur’an </a:t>
            </a:r>
            <a:endParaRPr lang="en-KW" sz="3000" dirty="0">
              <a:solidFill>
                <a:schemeClr val="dk1"/>
              </a:solidFill>
              <a:latin typeface="Libre Baskerville"/>
              <a:sym typeface="Libre Baskervill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DE3EE-BFEA-10B6-21EF-AD26FBED80AC}"/>
              </a:ext>
            </a:extLst>
          </p:cNvPr>
          <p:cNvSpPr txBox="1"/>
          <p:nvPr/>
        </p:nvSpPr>
        <p:spPr>
          <a:xfrm>
            <a:off x="1708030" y="2272953"/>
            <a:ext cx="7504980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 of the Qur’an from the Qur’an </a:t>
            </a:r>
            <a:endParaRPr lang="en-KW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Hadith</a:t>
            </a:r>
            <a:endParaRPr lang="en-KW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Companions (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الصحابة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KW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v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Aslaf 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three generation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KW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0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46"/>
          <p:cNvSpPr txBox="1">
            <a:spLocks noGrp="1"/>
          </p:cNvSpPr>
          <p:nvPr>
            <p:ph type="title"/>
          </p:nvPr>
        </p:nvSpPr>
        <p:spPr>
          <a:xfrm>
            <a:off x="938557" y="2191938"/>
            <a:ext cx="7434542" cy="2587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rtl="1"/>
            <a:r>
              <a:rPr lang="en-US" sz="2400" dirty="0"/>
              <a:t>Synchronic interpretation : </a:t>
            </a:r>
            <a:br>
              <a:rPr lang="en-US" sz="2400" dirty="0"/>
            </a:br>
            <a:br>
              <a:rPr lang="en-US" sz="2400" dirty="0"/>
            </a:br>
            <a:r>
              <a:rPr lang="en-US" sz="1800" dirty="0">
                <a:solidFill>
                  <a:schemeClr val="tx1"/>
                </a:solidFill>
              </a:rPr>
              <a:t>Simply look at or want the term meaning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diachronic interpretation:</a:t>
            </a:r>
            <a:br>
              <a:rPr lang="en-US" sz="2400" dirty="0"/>
            </a:br>
            <a:br>
              <a:rPr lang="en-US" sz="2400" dirty="0"/>
            </a:br>
            <a:r>
              <a:rPr lang="en-GB" sz="1800" dirty="0">
                <a:solidFill>
                  <a:schemeClr val="tx1"/>
                </a:solidFill>
              </a:rPr>
              <a:t>look at the history of the word  </a:t>
            </a:r>
            <a:br>
              <a:rPr lang="en-KW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dirty="0"/>
              <a:t> </a:t>
            </a:r>
            <a:endParaRPr sz="2400" dirty="0"/>
          </a:p>
        </p:txBody>
      </p:sp>
      <p:sp>
        <p:nvSpPr>
          <p:cNvPr id="1197" name="Google Shape;1197;p46"/>
          <p:cNvSpPr txBox="1">
            <a:spLocks noGrp="1"/>
          </p:cNvSpPr>
          <p:nvPr>
            <p:ph type="title" idx="2"/>
          </p:nvPr>
        </p:nvSpPr>
        <p:spPr>
          <a:xfrm>
            <a:off x="1117373" y="706518"/>
            <a:ext cx="7355954" cy="11114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/>
              <a:t>What is a synchronic </a:t>
            </a:r>
            <a:r>
              <a:rPr lang="ar-SA" sz="3000" dirty="0"/>
              <a:t>&amp;</a:t>
            </a:r>
            <a:r>
              <a:rPr lang="en-GB" sz="3000" dirty="0"/>
              <a:t> diachronic interpretation</a:t>
            </a:r>
            <a:r>
              <a:rPr lang="en-KW" sz="3000" dirty="0"/>
              <a:t> </a:t>
            </a:r>
            <a:endParaRPr sz="3000" dirty="0"/>
          </a:p>
        </p:txBody>
      </p:sp>
      <p:grpSp>
        <p:nvGrpSpPr>
          <p:cNvPr id="1199" name="Google Shape;1199;p46"/>
          <p:cNvGrpSpPr/>
          <p:nvPr/>
        </p:nvGrpSpPr>
        <p:grpSpPr>
          <a:xfrm>
            <a:off x="6693317" y="4402919"/>
            <a:ext cx="839728" cy="411156"/>
            <a:chOff x="-719520" y="4276819"/>
            <a:chExt cx="839728" cy="411156"/>
          </a:xfrm>
        </p:grpSpPr>
        <p:sp>
          <p:nvSpPr>
            <p:cNvPr id="1200" name="Google Shape;1200;p46"/>
            <p:cNvSpPr/>
            <p:nvPr/>
          </p:nvSpPr>
          <p:spPr>
            <a:xfrm>
              <a:off x="-719520" y="4310285"/>
              <a:ext cx="152646" cy="151280"/>
            </a:xfrm>
            <a:custGeom>
              <a:avLst/>
              <a:gdLst/>
              <a:ahLst/>
              <a:cxnLst/>
              <a:rect l="l" t="t" r="r" b="b"/>
              <a:pathLst>
                <a:path w="894" h="886" extrusionOk="0">
                  <a:moveTo>
                    <a:pt x="204" y="0"/>
                  </a:moveTo>
                  <a:cubicBezTo>
                    <a:pt x="94" y="0"/>
                    <a:pt x="0" y="94"/>
                    <a:pt x="0" y="204"/>
                  </a:cubicBezTo>
                  <a:lnTo>
                    <a:pt x="0" y="681"/>
                  </a:lnTo>
                  <a:cubicBezTo>
                    <a:pt x="0" y="800"/>
                    <a:pt x="34" y="885"/>
                    <a:pt x="153" y="885"/>
                  </a:cubicBezTo>
                  <a:lnTo>
                    <a:pt x="681" y="885"/>
                  </a:lnTo>
                  <a:cubicBezTo>
                    <a:pt x="686" y="885"/>
                    <a:pt x="690" y="885"/>
                    <a:pt x="695" y="885"/>
                  </a:cubicBezTo>
                  <a:cubicBezTo>
                    <a:pt x="799" y="885"/>
                    <a:pt x="885" y="795"/>
                    <a:pt x="894" y="689"/>
                  </a:cubicBezTo>
                  <a:lnTo>
                    <a:pt x="894" y="204"/>
                  </a:lnTo>
                  <a:cubicBezTo>
                    <a:pt x="894" y="94"/>
                    <a:pt x="80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6"/>
            <p:cNvSpPr/>
            <p:nvPr/>
          </p:nvSpPr>
          <p:spPr>
            <a:xfrm>
              <a:off x="-394249" y="4311651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197" y="1"/>
                  </a:moveTo>
                  <a:lnTo>
                    <a:pt x="200" y="1"/>
                  </a:lnTo>
                  <a:lnTo>
                    <a:pt x="200" y="1"/>
                  </a:lnTo>
                  <a:cubicBezTo>
                    <a:pt x="202" y="1"/>
                    <a:pt x="203" y="1"/>
                    <a:pt x="205" y="1"/>
                  </a:cubicBezTo>
                  <a:close/>
                  <a:moveTo>
                    <a:pt x="200" y="1"/>
                  </a:moveTo>
                  <a:cubicBezTo>
                    <a:pt x="92" y="3"/>
                    <a:pt x="9" y="87"/>
                    <a:pt x="9" y="188"/>
                  </a:cubicBezTo>
                  <a:lnTo>
                    <a:pt x="9" y="698"/>
                  </a:lnTo>
                  <a:cubicBezTo>
                    <a:pt x="1" y="800"/>
                    <a:pt x="86" y="885"/>
                    <a:pt x="197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9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6"/>
            <p:cNvSpPr/>
            <p:nvPr/>
          </p:nvSpPr>
          <p:spPr>
            <a:xfrm>
              <a:off x="-87760" y="4314554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196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1" y="698"/>
                  </a:lnTo>
                  <a:cubicBezTo>
                    <a:pt x="1" y="800"/>
                    <a:pt x="86" y="885"/>
                    <a:pt x="196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6"/>
            <p:cNvSpPr/>
            <p:nvPr/>
          </p:nvSpPr>
          <p:spPr>
            <a:xfrm>
              <a:off x="-710812" y="4531060"/>
              <a:ext cx="152646" cy="1526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196" y="0"/>
                  </a:moveTo>
                  <a:cubicBezTo>
                    <a:pt x="94" y="0"/>
                    <a:pt x="9" y="85"/>
                    <a:pt x="9" y="187"/>
                  </a:cubicBezTo>
                  <a:lnTo>
                    <a:pt x="0" y="698"/>
                  </a:lnTo>
                  <a:cubicBezTo>
                    <a:pt x="0" y="800"/>
                    <a:pt x="85" y="885"/>
                    <a:pt x="187" y="885"/>
                  </a:cubicBezTo>
                  <a:lnTo>
                    <a:pt x="698" y="893"/>
                  </a:lnTo>
                  <a:cubicBezTo>
                    <a:pt x="800" y="893"/>
                    <a:pt x="885" y="808"/>
                    <a:pt x="885" y="698"/>
                  </a:cubicBezTo>
                  <a:lnTo>
                    <a:pt x="894" y="196"/>
                  </a:lnTo>
                  <a:cubicBezTo>
                    <a:pt x="894" y="85"/>
                    <a:pt x="808" y="0"/>
                    <a:pt x="7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6"/>
            <p:cNvSpPr/>
            <p:nvPr/>
          </p:nvSpPr>
          <p:spPr>
            <a:xfrm>
              <a:off x="-405860" y="4532426"/>
              <a:ext cx="152817" cy="152646"/>
            </a:xfrm>
            <a:custGeom>
              <a:avLst/>
              <a:gdLst/>
              <a:ahLst/>
              <a:cxnLst/>
              <a:rect l="l" t="t" r="r" b="b"/>
              <a:pathLst>
                <a:path w="895" h="894" extrusionOk="0">
                  <a:moveTo>
                    <a:pt x="205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9" y="698"/>
                  </a:lnTo>
                  <a:lnTo>
                    <a:pt x="1" y="698"/>
                  </a:lnTo>
                  <a:cubicBezTo>
                    <a:pt x="1" y="800"/>
                    <a:pt x="86" y="885"/>
                    <a:pt x="196" y="885"/>
                  </a:cubicBezTo>
                  <a:lnTo>
                    <a:pt x="698" y="894"/>
                  </a:lnTo>
                  <a:cubicBezTo>
                    <a:pt x="809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9" y="9"/>
                    <a:pt x="707" y="9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6"/>
            <p:cNvSpPr/>
            <p:nvPr/>
          </p:nvSpPr>
          <p:spPr>
            <a:xfrm>
              <a:off x="-89126" y="4535329"/>
              <a:ext cx="152646" cy="1526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196" y="1"/>
                  </a:moveTo>
                  <a:cubicBezTo>
                    <a:pt x="94" y="1"/>
                    <a:pt x="9" y="86"/>
                    <a:pt x="9" y="188"/>
                  </a:cubicBezTo>
                  <a:lnTo>
                    <a:pt x="0" y="698"/>
                  </a:lnTo>
                  <a:cubicBezTo>
                    <a:pt x="0" y="800"/>
                    <a:pt x="85" y="885"/>
                    <a:pt x="196" y="885"/>
                  </a:cubicBezTo>
                  <a:lnTo>
                    <a:pt x="698" y="894"/>
                  </a:lnTo>
                  <a:cubicBezTo>
                    <a:pt x="808" y="894"/>
                    <a:pt x="894" y="809"/>
                    <a:pt x="894" y="707"/>
                  </a:cubicBezTo>
                  <a:lnTo>
                    <a:pt x="894" y="196"/>
                  </a:lnTo>
                  <a:cubicBezTo>
                    <a:pt x="894" y="94"/>
                    <a:pt x="808" y="9"/>
                    <a:pt x="7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6"/>
            <p:cNvSpPr/>
            <p:nvPr/>
          </p:nvSpPr>
          <p:spPr>
            <a:xfrm>
              <a:off x="-673078" y="4276819"/>
              <a:ext cx="161354" cy="161354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715" y="60"/>
                  </a:moveTo>
                  <a:cubicBezTo>
                    <a:pt x="809" y="60"/>
                    <a:pt x="885" y="136"/>
                    <a:pt x="885" y="239"/>
                  </a:cubicBezTo>
                  <a:lnTo>
                    <a:pt x="885" y="715"/>
                  </a:lnTo>
                  <a:cubicBezTo>
                    <a:pt x="885" y="758"/>
                    <a:pt x="868" y="809"/>
                    <a:pt x="834" y="834"/>
                  </a:cubicBezTo>
                  <a:cubicBezTo>
                    <a:pt x="800" y="868"/>
                    <a:pt x="758" y="885"/>
                    <a:pt x="707" y="885"/>
                  </a:cubicBezTo>
                  <a:lnTo>
                    <a:pt x="230" y="885"/>
                  </a:lnTo>
                  <a:cubicBezTo>
                    <a:pt x="188" y="885"/>
                    <a:pt x="145" y="868"/>
                    <a:pt x="111" y="834"/>
                  </a:cubicBezTo>
                  <a:cubicBezTo>
                    <a:pt x="77" y="800"/>
                    <a:pt x="60" y="758"/>
                    <a:pt x="60" y="706"/>
                  </a:cubicBezTo>
                  <a:lnTo>
                    <a:pt x="60" y="230"/>
                  </a:lnTo>
                  <a:cubicBezTo>
                    <a:pt x="60" y="136"/>
                    <a:pt x="137" y="60"/>
                    <a:pt x="239" y="60"/>
                  </a:cubicBezTo>
                  <a:close/>
                  <a:moveTo>
                    <a:pt x="230" y="0"/>
                  </a:moveTo>
                  <a:cubicBezTo>
                    <a:pt x="103" y="0"/>
                    <a:pt x="1" y="102"/>
                    <a:pt x="1" y="230"/>
                  </a:cubicBezTo>
                  <a:lnTo>
                    <a:pt x="1" y="715"/>
                  </a:lnTo>
                  <a:cubicBezTo>
                    <a:pt x="1" y="775"/>
                    <a:pt x="26" y="834"/>
                    <a:pt x="69" y="877"/>
                  </a:cubicBezTo>
                  <a:cubicBezTo>
                    <a:pt x="111" y="919"/>
                    <a:pt x="171" y="945"/>
                    <a:pt x="230" y="945"/>
                  </a:cubicBezTo>
                  <a:lnTo>
                    <a:pt x="707" y="945"/>
                  </a:lnTo>
                  <a:cubicBezTo>
                    <a:pt x="775" y="945"/>
                    <a:pt x="826" y="919"/>
                    <a:pt x="868" y="877"/>
                  </a:cubicBezTo>
                  <a:cubicBezTo>
                    <a:pt x="919" y="834"/>
                    <a:pt x="945" y="775"/>
                    <a:pt x="945" y="715"/>
                  </a:cubicBezTo>
                  <a:lnTo>
                    <a:pt x="945" y="239"/>
                  </a:lnTo>
                  <a:cubicBezTo>
                    <a:pt x="945" y="111"/>
                    <a:pt x="843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6"/>
            <p:cNvSpPr/>
            <p:nvPr/>
          </p:nvSpPr>
          <p:spPr>
            <a:xfrm>
              <a:off x="-357881" y="4279722"/>
              <a:ext cx="162891" cy="161354"/>
            </a:xfrm>
            <a:custGeom>
              <a:avLst/>
              <a:gdLst/>
              <a:ahLst/>
              <a:cxnLst/>
              <a:rect l="l" t="t" r="r" b="b"/>
              <a:pathLst>
                <a:path w="954" h="945" extrusionOk="0">
                  <a:moveTo>
                    <a:pt x="724" y="60"/>
                  </a:moveTo>
                  <a:cubicBezTo>
                    <a:pt x="766" y="60"/>
                    <a:pt x="809" y="77"/>
                    <a:pt x="843" y="111"/>
                  </a:cubicBezTo>
                  <a:cubicBezTo>
                    <a:pt x="877" y="145"/>
                    <a:pt x="894" y="188"/>
                    <a:pt x="894" y="230"/>
                  </a:cubicBezTo>
                  <a:lnTo>
                    <a:pt x="894" y="715"/>
                  </a:lnTo>
                  <a:cubicBezTo>
                    <a:pt x="894" y="758"/>
                    <a:pt x="877" y="800"/>
                    <a:pt x="843" y="834"/>
                  </a:cubicBezTo>
                  <a:cubicBezTo>
                    <a:pt x="809" y="868"/>
                    <a:pt x="766" y="885"/>
                    <a:pt x="715" y="885"/>
                  </a:cubicBezTo>
                  <a:lnTo>
                    <a:pt x="239" y="885"/>
                  </a:lnTo>
                  <a:cubicBezTo>
                    <a:pt x="145" y="885"/>
                    <a:pt x="69" y="809"/>
                    <a:pt x="69" y="706"/>
                  </a:cubicBezTo>
                  <a:lnTo>
                    <a:pt x="69" y="230"/>
                  </a:lnTo>
                  <a:cubicBezTo>
                    <a:pt x="69" y="137"/>
                    <a:pt x="145" y="60"/>
                    <a:pt x="239" y="60"/>
                  </a:cubicBezTo>
                  <a:close/>
                  <a:moveTo>
                    <a:pt x="239" y="0"/>
                  </a:moveTo>
                  <a:cubicBezTo>
                    <a:pt x="111" y="0"/>
                    <a:pt x="9" y="102"/>
                    <a:pt x="9" y="239"/>
                  </a:cubicBezTo>
                  <a:lnTo>
                    <a:pt x="9" y="715"/>
                  </a:lnTo>
                  <a:cubicBezTo>
                    <a:pt x="1" y="843"/>
                    <a:pt x="111" y="945"/>
                    <a:pt x="239" y="945"/>
                  </a:cubicBezTo>
                  <a:lnTo>
                    <a:pt x="715" y="945"/>
                  </a:lnTo>
                  <a:cubicBezTo>
                    <a:pt x="843" y="945"/>
                    <a:pt x="953" y="843"/>
                    <a:pt x="953" y="715"/>
                  </a:cubicBezTo>
                  <a:lnTo>
                    <a:pt x="953" y="239"/>
                  </a:lnTo>
                  <a:cubicBezTo>
                    <a:pt x="953" y="111"/>
                    <a:pt x="851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6"/>
            <p:cNvSpPr/>
            <p:nvPr/>
          </p:nvSpPr>
          <p:spPr>
            <a:xfrm>
              <a:off x="-41147" y="4281088"/>
              <a:ext cx="161354" cy="161525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715" y="60"/>
                  </a:moveTo>
                  <a:cubicBezTo>
                    <a:pt x="766" y="60"/>
                    <a:pt x="808" y="77"/>
                    <a:pt x="842" y="111"/>
                  </a:cubicBezTo>
                  <a:cubicBezTo>
                    <a:pt x="868" y="146"/>
                    <a:pt x="893" y="188"/>
                    <a:pt x="893" y="239"/>
                  </a:cubicBezTo>
                  <a:lnTo>
                    <a:pt x="893" y="715"/>
                  </a:lnTo>
                  <a:cubicBezTo>
                    <a:pt x="893" y="809"/>
                    <a:pt x="808" y="894"/>
                    <a:pt x="715" y="894"/>
                  </a:cubicBezTo>
                  <a:lnTo>
                    <a:pt x="238" y="894"/>
                  </a:lnTo>
                  <a:cubicBezTo>
                    <a:pt x="136" y="886"/>
                    <a:pt x="60" y="809"/>
                    <a:pt x="60" y="715"/>
                  </a:cubicBezTo>
                  <a:lnTo>
                    <a:pt x="60" y="239"/>
                  </a:lnTo>
                  <a:cubicBezTo>
                    <a:pt x="60" y="188"/>
                    <a:pt x="77" y="146"/>
                    <a:pt x="111" y="111"/>
                  </a:cubicBezTo>
                  <a:cubicBezTo>
                    <a:pt x="145" y="77"/>
                    <a:pt x="187" y="60"/>
                    <a:pt x="238" y="60"/>
                  </a:cubicBezTo>
                  <a:close/>
                  <a:moveTo>
                    <a:pt x="238" y="1"/>
                  </a:moveTo>
                  <a:cubicBezTo>
                    <a:pt x="111" y="1"/>
                    <a:pt x="0" y="103"/>
                    <a:pt x="0" y="239"/>
                  </a:cubicBezTo>
                  <a:lnTo>
                    <a:pt x="0" y="715"/>
                  </a:lnTo>
                  <a:cubicBezTo>
                    <a:pt x="0" y="843"/>
                    <a:pt x="102" y="945"/>
                    <a:pt x="238" y="945"/>
                  </a:cubicBezTo>
                  <a:lnTo>
                    <a:pt x="715" y="945"/>
                  </a:lnTo>
                  <a:cubicBezTo>
                    <a:pt x="774" y="945"/>
                    <a:pt x="834" y="920"/>
                    <a:pt x="876" y="877"/>
                  </a:cubicBezTo>
                  <a:cubicBezTo>
                    <a:pt x="919" y="835"/>
                    <a:pt x="944" y="775"/>
                    <a:pt x="944" y="715"/>
                  </a:cubicBezTo>
                  <a:lnTo>
                    <a:pt x="944" y="239"/>
                  </a:lnTo>
                  <a:cubicBezTo>
                    <a:pt x="944" y="171"/>
                    <a:pt x="919" y="111"/>
                    <a:pt x="876" y="69"/>
                  </a:cubicBezTo>
                  <a:cubicBezTo>
                    <a:pt x="834" y="26"/>
                    <a:pt x="774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6"/>
            <p:cNvSpPr/>
            <p:nvPr/>
          </p:nvSpPr>
          <p:spPr>
            <a:xfrm>
              <a:off x="-674443" y="4497594"/>
              <a:ext cx="161354" cy="161354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715" y="60"/>
                  </a:moveTo>
                  <a:cubicBezTo>
                    <a:pt x="808" y="60"/>
                    <a:pt x="885" y="137"/>
                    <a:pt x="885" y="239"/>
                  </a:cubicBezTo>
                  <a:lnTo>
                    <a:pt x="885" y="715"/>
                  </a:lnTo>
                  <a:cubicBezTo>
                    <a:pt x="885" y="804"/>
                    <a:pt x="815" y="886"/>
                    <a:pt x="720" y="886"/>
                  </a:cubicBezTo>
                  <a:cubicBezTo>
                    <a:pt x="716" y="886"/>
                    <a:pt x="711" y="886"/>
                    <a:pt x="706" y="885"/>
                  </a:cubicBezTo>
                  <a:lnTo>
                    <a:pt x="230" y="885"/>
                  </a:lnTo>
                  <a:cubicBezTo>
                    <a:pt x="136" y="885"/>
                    <a:pt x="51" y="809"/>
                    <a:pt x="60" y="707"/>
                  </a:cubicBezTo>
                  <a:lnTo>
                    <a:pt x="60" y="230"/>
                  </a:lnTo>
                  <a:cubicBezTo>
                    <a:pt x="60" y="137"/>
                    <a:pt x="136" y="60"/>
                    <a:pt x="238" y="60"/>
                  </a:cubicBezTo>
                  <a:close/>
                  <a:moveTo>
                    <a:pt x="230" y="0"/>
                  </a:moveTo>
                  <a:cubicBezTo>
                    <a:pt x="170" y="0"/>
                    <a:pt x="111" y="26"/>
                    <a:pt x="68" y="68"/>
                  </a:cubicBezTo>
                  <a:cubicBezTo>
                    <a:pt x="26" y="111"/>
                    <a:pt x="0" y="171"/>
                    <a:pt x="0" y="239"/>
                  </a:cubicBezTo>
                  <a:lnTo>
                    <a:pt x="0" y="715"/>
                  </a:lnTo>
                  <a:cubicBezTo>
                    <a:pt x="0" y="775"/>
                    <a:pt x="17" y="834"/>
                    <a:pt x="68" y="877"/>
                  </a:cubicBezTo>
                  <a:cubicBezTo>
                    <a:pt x="111" y="919"/>
                    <a:pt x="170" y="945"/>
                    <a:pt x="230" y="945"/>
                  </a:cubicBezTo>
                  <a:lnTo>
                    <a:pt x="706" y="945"/>
                  </a:lnTo>
                  <a:cubicBezTo>
                    <a:pt x="834" y="945"/>
                    <a:pt x="936" y="843"/>
                    <a:pt x="944" y="715"/>
                  </a:cubicBezTo>
                  <a:lnTo>
                    <a:pt x="944" y="239"/>
                  </a:lnTo>
                  <a:cubicBezTo>
                    <a:pt x="944" y="111"/>
                    <a:pt x="842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6"/>
            <p:cNvSpPr/>
            <p:nvPr/>
          </p:nvSpPr>
          <p:spPr>
            <a:xfrm>
              <a:off x="-359247" y="4500326"/>
              <a:ext cx="162720" cy="161525"/>
            </a:xfrm>
            <a:custGeom>
              <a:avLst/>
              <a:gdLst/>
              <a:ahLst/>
              <a:cxnLst/>
              <a:rect l="l" t="t" r="r" b="b"/>
              <a:pathLst>
                <a:path w="953" h="946" extrusionOk="0">
                  <a:moveTo>
                    <a:pt x="723" y="52"/>
                  </a:moveTo>
                  <a:cubicBezTo>
                    <a:pt x="766" y="52"/>
                    <a:pt x="808" y="70"/>
                    <a:pt x="842" y="104"/>
                  </a:cubicBezTo>
                  <a:cubicBezTo>
                    <a:pt x="876" y="138"/>
                    <a:pt x="893" y="180"/>
                    <a:pt x="893" y="231"/>
                  </a:cubicBezTo>
                  <a:lnTo>
                    <a:pt x="893" y="708"/>
                  </a:lnTo>
                  <a:cubicBezTo>
                    <a:pt x="893" y="797"/>
                    <a:pt x="824" y="878"/>
                    <a:pt x="729" y="878"/>
                  </a:cubicBezTo>
                  <a:cubicBezTo>
                    <a:pt x="724" y="878"/>
                    <a:pt x="719" y="878"/>
                    <a:pt x="715" y="878"/>
                  </a:cubicBezTo>
                  <a:lnTo>
                    <a:pt x="238" y="878"/>
                  </a:lnTo>
                  <a:cubicBezTo>
                    <a:pt x="145" y="878"/>
                    <a:pt x="60" y="801"/>
                    <a:pt x="60" y="708"/>
                  </a:cubicBezTo>
                  <a:lnTo>
                    <a:pt x="60" y="231"/>
                  </a:lnTo>
                  <a:cubicBezTo>
                    <a:pt x="68" y="129"/>
                    <a:pt x="145" y="52"/>
                    <a:pt x="238" y="52"/>
                  </a:cubicBezTo>
                  <a:close/>
                  <a:moveTo>
                    <a:pt x="224" y="1"/>
                  </a:moveTo>
                  <a:cubicBezTo>
                    <a:pt x="103" y="1"/>
                    <a:pt x="8" y="108"/>
                    <a:pt x="0" y="231"/>
                  </a:cubicBezTo>
                  <a:lnTo>
                    <a:pt x="0" y="708"/>
                  </a:lnTo>
                  <a:cubicBezTo>
                    <a:pt x="0" y="835"/>
                    <a:pt x="102" y="937"/>
                    <a:pt x="238" y="946"/>
                  </a:cubicBezTo>
                  <a:lnTo>
                    <a:pt x="715" y="946"/>
                  </a:lnTo>
                  <a:cubicBezTo>
                    <a:pt x="842" y="946"/>
                    <a:pt x="944" y="835"/>
                    <a:pt x="944" y="708"/>
                  </a:cubicBezTo>
                  <a:lnTo>
                    <a:pt x="944" y="231"/>
                  </a:lnTo>
                  <a:cubicBezTo>
                    <a:pt x="953" y="172"/>
                    <a:pt x="927" y="112"/>
                    <a:pt x="885" y="70"/>
                  </a:cubicBezTo>
                  <a:cubicBezTo>
                    <a:pt x="834" y="18"/>
                    <a:pt x="774" y="1"/>
                    <a:pt x="715" y="1"/>
                  </a:cubicBezTo>
                  <a:lnTo>
                    <a:pt x="238" y="1"/>
                  </a:lnTo>
                  <a:cubicBezTo>
                    <a:pt x="234" y="1"/>
                    <a:pt x="22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6"/>
            <p:cNvSpPr/>
            <p:nvPr/>
          </p:nvSpPr>
          <p:spPr>
            <a:xfrm>
              <a:off x="-42684" y="4501862"/>
              <a:ext cx="161354" cy="161525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715" y="61"/>
                  </a:moveTo>
                  <a:cubicBezTo>
                    <a:pt x="809" y="61"/>
                    <a:pt x="894" y="137"/>
                    <a:pt x="894" y="239"/>
                  </a:cubicBezTo>
                  <a:lnTo>
                    <a:pt x="894" y="716"/>
                  </a:lnTo>
                  <a:cubicBezTo>
                    <a:pt x="885" y="758"/>
                    <a:pt x="868" y="809"/>
                    <a:pt x="834" y="835"/>
                  </a:cubicBezTo>
                  <a:cubicBezTo>
                    <a:pt x="800" y="869"/>
                    <a:pt x="758" y="886"/>
                    <a:pt x="715" y="886"/>
                  </a:cubicBezTo>
                  <a:lnTo>
                    <a:pt x="230" y="886"/>
                  </a:lnTo>
                  <a:cubicBezTo>
                    <a:pt x="188" y="886"/>
                    <a:pt x="145" y="869"/>
                    <a:pt x="111" y="835"/>
                  </a:cubicBezTo>
                  <a:cubicBezTo>
                    <a:pt x="77" y="801"/>
                    <a:pt x="60" y="758"/>
                    <a:pt x="60" y="716"/>
                  </a:cubicBezTo>
                  <a:lnTo>
                    <a:pt x="60" y="239"/>
                  </a:lnTo>
                  <a:cubicBezTo>
                    <a:pt x="60" y="137"/>
                    <a:pt x="137" y="61"/>
                    <a:pt x="239" y="61"/>
                  </a:cubicBezTo>
                  <a:close/>
                  <a:moveTo>
                    <a:pt x="239" y="1"/>
                  </a:moveTo>
                  <a:cubicBezTo>
                    <a:pt x="103" y="1"/>
                    <a:pt x="1" y="103"/>
                    <a:pt x="1" y="231"/>
                  </a:cubicBezTo>
                  <a:lnTo>
                    <a:pt x="1" y="707"/>
                  </a:lnTo>
                  <a:cubicBezTo>
                    <a:pt x="1" y="775"/>
                    <a:pt x="26" y="835"/>
                    <a:pt x="69" y="877"/>
                  </a:cubicBezTo>
                  <a:cubicBezTo>
                    <a:pt x="111" y="920"/>
                    <a:pt x="171" y="945"/>
                    <a:pt x="230" y="945"/>
                  </a:cubicBezTo>
                  <a:lnTo>
                    <a:pt x="715" y="945"/>
                  </a:lnTo>
                  <a:cubicBezTo>
                    <a:pt x="775" y="945"/>
                    <a:pt x="834" y="920"/>
                    <a:pt x="877" y="877"/>
                  </a:cubicBezTo>
                  <a:cubicBezTo>
                    <a:pt x="919" y="835"/>
                    <a:pt x="945" y="775"/>
                    <a:pt x="945" y="716"/>
                  </a:cubicBezTo>
                  <a:lnTo>
                    <a:pt x="945" y="239"/>
                  </a:lnTo>
                  <a:cubicBezTo>
                    <a:pt x="945" y="103"/>
                    <a:pt x="843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46"/>
          <p:cNvGrpSpPr/>
          <p:nvPr/>
        </p:nvGrpSpPr>
        <p:grpSpPr>
          <a:xfrm>
            <a:off x="427390" y="579005"/>
            <a:ext cx="860046" cy="670519"/>
            <a:chOff x="-152985" y="919780"/>
            <a:chExt cx="860046" cy="670519"/>
          </a:xfrm>
        </p:grpSpPr>
        <p:sp>
          <p:nvSpPr>
            <p:cNvPr id="1213" name="Google Shape;1213;p46"/>
            <p:cNvSpPr/>
            <p:nvPr/>
          </p:nvSpPr>
          <p:spPr>
            <a:xfrm>
              <a:off x="16907" y="998152"/>
              <a:ext cx="522992" cy="508820"/>
            </a:xfrm>
            <a:custGeom>
              <a:avLst/>
              <a:gdLst/>
              <a:ahLst/>
              <a:cxnLst/>
              <a:rect l="l" t="t" r="r" b="b"/>
              <a:pathLst>
                <a:path w="3063" h="2980" extrusionOk="0">
                  <a:moveTo>
                    <a:pt x="1175" y="1"/>
                  </a:moveTo>
                  <a:cubicBezTo>
                    <a:pt x="1068" y="1"/>
                    <a:pt x="963" y="56"/>
                    <a:pt x="911" y="155"/>
                  </a:cubicBezTo>
                  <a:lnTo>
                    <a:pt x="77" y="1704"/>
                  </a:lnTo>
                  <a:cubicBezTo>
                    <a:pt x="0" y="1848"/>
                    <a:pt x="51" y="2027"/>
                    <a:pt x="196" y="2103"/>
                  </a:cubicBezTo>
                  <a:lnTo>
                    <a:pt x="1744" y="2946"/>
                  </a:lnTo>
                  <a:cubicBezTo>
                    <a:pt x="1787" y="2968"/>
                    <a:pt x="1834" y="2979"/>
                    <a:pt x="1881" y="2979"/>
                  </a:cubicBezTo>
                  <a:cubicBezTo>
                    <a:pt x="1991" y="2979"/>
                    <a:pt x="2099" y="2920"/>
                    <a:pt x="2153" y="2818"/>
                  </a:cubicBezTo>
                  <a:lnTo>
                    <a:pt x="2986" y="1270"/>
                  </a:lnTo>
                  <a:cubicBezTo>
                    <a:pt x="3063" y="1125"/>
                    <a:pt x="3012" y="946"/>
                    <a:pt x="2867" y="870"/>
                  </a:cubicBezTo>
                  <a:lnTo>
                    <a:pt x="1319" y="36"/>
                  </a:lnTo>
                  <a:cubicBezTo>
                    <a:pt x="1274" y="12"/>
                    <a:pt x="1224" y="1"/>
                    <a:pt x="1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6"/>
            <p:cNvSpPr/>
            <p:nvPr/>
          </p:nvSpPr>
          <p:spPr>
            <a:xfrm>
              <a:off x="-48489" y="919780"/>
              <a:ext cx="199089" cy="192259"/>
            </a:xfrm>
            <a:custGeom>
              <a:avLst/>
              <a:gdLst/>
              <a:ahLst/>
              <a:cxnLst/>
              <a:rect l="l" t="t" r="r" b="b"/>
              <a:pathLst>
                <a:path w="1166" h="1126" extrusionOk="0">
                  <a:moveTo>
                    <a:pt x="470" y="90"/>
                  </a:moveTo>
                  <a:cubicBezTo>
                    <a:pt x="494" y="90"/>
                    <a:pt x="517" y="94"/>
                    <a:pt x="536" y="104"/>
                  </a:cubicBezTo>
                  <a:lnTo>
                    <a:pt x="953" y="317"/>
                  </a:lnTo>
                  <a:cubicBezTo>
                    <a:pt x="1038" y="359"/>
                    <a:pt x="1064" y="453"/>
                    <a:pt x="1030" y="529"/>
                  </a:cubicBezTo>
                  <a:lnTo>
                    <a:pt x="817" y="955"/>
                  </a:lnTo>
                  <a:cubicBezTo>
                    <a:pt x="787" y="1009"/>
                    <a:pt x="731" y="1037"/>
                    <a:pt x="674" y="1037"/>
                  </a:cubicBezTo>
                  <a:cubicBezTo>
                    <a:pt x="651" y="1037"/>
                    <a:pt x="627" y="1033"/>
                    <a:pt x="605" y="1023"/>
                  </a:cubicBezTo>
                  <a:lnTo>
                    <a:pt x="179" y="810"/>
                  </a:lnTo>
                  <a:cubicBezTo>
                    <a:pt x="145" y="784"/>
                    <a:pt x="120" y="750"/>
                    <a:pt x="103" y="716"/>
                  </a:cubicBezTo>
                  <a:cubicBezTo>
                    <a:pt x="86" y="674"/>
                    <a:pt x="94" y="631"/>
                    <a:pt x="111" y="597"/>
                  </a:cubicBezTo>
                  <a:lnTo>
                    <a:pt x="324" y="172"/>
                  </a:lnTo>
                  <a:cubicBezTo>
                    <a:pt x="341" y="138"/>
                    <a:pt x="375" y="112"/>
                    <a:pt x="417" y="95"/>
                  </a:cubicBezTo>
                  <a:cubicBezTo>
                    <a:pt x="435" y="92"/>
                    <a:pt x="453" y="90"/>
                    <a:pt x="470" y="90"/>
                  </a:cubicBezTo>
                  <a:close/>
                  <a:moveTo>
                    <a:pt x="466" y="1"/>
                  </a:moveTo>
                  <a:cubicBezTo>
                    <a:pt x="377" y="1"/>
                    <a:pt x="289" y="49"/>
                    <a:pt x="247" y="138"/>
                  </a:cubicBezTo>
                  <a:lnTo>
                    <a:pt x="35" y="555"/>
                  </a:lnTo>
                  <a:cubicBezTo>
                    <a:pt x="1" y="614"/>
                    <a:pt x="1" y="682"/>
                    <a:pt x="18" y="742"/>
                  </a:cubicBezTo>
                  <a:cubicBezTo>
                    <a:pt x="35" y="802"/>
                    <a:pt x="86" y="853"/>
                    <a:pt x="137" y="887"/>
                  </a:cubicBezTo>
                  <a:lnTo>
                    <a:pt x="562" y="1099"/>
                  </a:lnTo>
                  <a:cubicBezTo>
                    <a:pt x="595" y="1116"/>
                    <a:pt x="635" y="1125"/>
                    <a:pt x="675" y="1125"/>
                  </a:cubicBezTo>
                  <a:cubicBezTo>
                    <a:pt x="697" y="1125"/>
                    <a:pt x="720" y="1122"/>
                    <a:pt x="741" y="1116"/>
                  </a:cubicBezTo>
                  <a:cubicBezTo>
                    <a:pt x="809" y="1099"/>
                    <a:pt x="860" y="1048"/>
                    <a:pt x="894" y="989"/>
                  </a:cubicBezTo>
                  <a:lnTo>
                    <a:pt x="1106" y="572"/>
                  </a:lnTo>
                  <a:cubicBezTo>
                    <a:pt x="1166" y="453"/>
                    <a:pt x="1115" y="300"/>
                    <a:pt x="996" y="240"/>
                  </a:cubicBezTo>
                  <a:lnTo>
                    <a:pt x="579" y="27"/>
                  </a:lnTo>
                  <a:cubicBezTo>
                    <a:pt x="543" y="10"/>
                    <a:pt x="505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6"/>
            <p:cNvSpPr/>
            <p:nvPr/>
          </p:nvSpPr>
          <p:spPr>
            <a:xfrm>
              <a:off x="224534" y="1062182"/>
              <a:ext cx="203528" cy="192088"/>
            </a:xfrm>
            <a:custGeom>
              <a:avLst/>
              <a:gdLst/>
              <a:ahLst/>
              <a:cxnLst/>
              <a:rect l="l" t="t" r="r" b="b"/>
              <a:pathLst>
                <a:path w="1192" h="1125" extrusionOk="0">
                  <a:moveTo>
                    <a:pt x="494" y="86"/>
                  </a:moveTo>
                  <a:cubicBezTo>
                    <a:pt x="518" y="86"/>
                    <a:pt x="545" y="93"/>
                    <a:pt x="571" y="104"/>
                  </a:cubicBezTo>
                  <a:lnTo>
                    <a:pt x="988" y="316"/>
                  </a:lnTo>
                  <a:cubicBezTo>
                    <a:pt x="1022" y="333"/>
                    <a:pt x="1056" y="367"/>
                    <a:pt x="1064" y="410"/>
                  </a:cubicBezTo>
                  <a:cubicBezTo>
                    <a:pt x="1081" y="444"/>
                    <a:pt x="1073" y="495"/>
                    <a:pt x="1056" y="529"/>
                  </a:cubicBezTo>
                  <a:lnTo>
                    <a:pt x="843" y="946"/>
                  </a:lnTo>
                  <a:cubicBezTo>
                    <a:pt x="826" y="988"/>
                    <a:pt x="792" y="1014"/>
                    <a:pt x="749" y="1022"/>
                  </a:cubicBezTo>
                  <a:cubicBezTo>
                    <a:pt x="736" y="1029"/>
                    <a:pt x="722" y="1032"/>
                    <a:pt x="707" y="1032"/>
                  </a:cubicBezTo>
                  <a:cubicBezTo>
                    <a:pt x="683" y="1032"/>
                    <a:pt x="657" y="1024"/>
                    <a:pt x="630" y="1014"/>
                  </a:cubicBezTo>
                  <a:lnTo>
                    <a:pt x="214" y="801"/>
                  </a:lnTo>
                  <a:cubicBezTo>
                    <a:pt x="137" y="767"/>
                    <a:pt x="103" y="665"/>
                    <a:pt x="145" y="589"/>
                  </a:cubicBezTo>
                  <a:lnTo>
                    <a:pt x="358" y="172"/>
                  </a:lnTo>
                  <a:cubicBezTo>
                    <a:pt x="375" y="129"/>
                    <a:pt x="409" y="104"/>
                    <a:pt x="452" y="95"/>
                  </a:cubicBezTo>
                  <a:cubicBezTo>
                    <a:pt x="465" y="89"/>
                    <a:pt x="479" y="86"/>
                    <a:pt x="494" y="86"/>
                  </a:cubicBezTo>
                  <a:close/>
                  <a:moveTo>
                    <a:pt x="494" y="1"/>
                  </a:moveTo>
                  <a:cubicBezTo>
                    <a:pt x="406" y="1"/>
                    <a:pt x="321" y="48"/>
                    <a:pt x="273" y="138"/>
                  </a:cubicBezTo>
                  <a:lnTo>
                    <a:pt x="60" y="554"/>
                  </a:lnTo>
                  <a:cubicBezTo>
                    <a:pt x="1" y="674"/>
                    <a:pt x="43" y="818"/>
                    <a:pt x="171" y="886"/>
                  </a:cubicBezTo>
                  <a:lnTo>
                    <a:pt x="588" y="1099"/>
                  </a:lnTo>
                  <a:cubicBezTo>
                    <a:pt x="626" y="1115"/>
                    <a:pt x="665" y="1125"/>
                    <a:pt x="703" y="1125"/>
                  </a:cubicBezTo>
                  <a:cubicBezTo>
                    <a:pt x="724" y="1125"/>
                    <a:pt x="745" y="1122"/>
                    <a:pt x="766" y="1116"/>
                  </a:cubicBezTo>
                  <a:lnTo>
                    <a:pt x="775" y="1116"/>
                  </a:lnTo>
                  <a:cubicBezTo>
                    <a:pt x="835" y="1090"/>
                    <a:pt x="894" y="1048"/>
                    <a:pt x="920" y="988"/>
                  </a:cubicBezTo>
                  <a:lnTo>
                    <a:pt x="1132" y="571"/>
                  </a:lnTo>
                  <a:cubicBezTo>
                    <a:pt x="1192" y="452"/>
                    <a:pt x="1149" y="299"/>
                    <a:pt x="1030" y="240"/>
                  </a:cubicBezTo>
                  <a:lnTo>
                    <a:pt x="605" y="27"/>
                  </a:lnTo>
                  <a:cubicBezTo>
                    <a:pt x="569" y="9"/>
                    <a:pt x="531" y="1"/>
                    <a:pt x="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6"/>
            <p:cNvSpPr/>
            <p:nvPr/>
          </p:nvSpPr>
          <p:spPr>
            <a:xfrm>
              <a:off x="501996" y="1204584"/>
              <a:ext cx="205065" cy="192088"/>
            </a:xfrm>
            <a:custGeom>
              <a:avLst/>
              <a:gdLst/>
              <a:ahLst/>
              <a:cxnLst/>
              <a:rect l="l" t="t" r="r" b="b"/>
              <a:pathLst>
                <a:path w="1201" h="1125" extrusionOk="0">
                  <a:moveTo>
                    <a:pt x="496" y="89"/>
                  </a:moveTo>
                  <a:cubicBezTo>
                    <a:pt x="521" y="89"/>
                    <a:pt x="546" y="93"/>
                    <a:pt x="571" y="103"/>
                  </a:cubicBezTo>
                  <a:lnTo>
                    <a:pt x="987" y="316"/>
                  </a:lnTo>
                  <a:cubicBezTo>
                    <a:pt x="1064" y="359"/>
                    <a:pt x="1098" y="452"/>
                    <a:pt x="1056" y="529"/>
                  </a:cubicBezTo>
                  <a:lnTo>
                    <a:pt x="843" y="945"/>
                  </a:lnTo>
                  <a:cubicBezTo>
                    <a:pt x="814" y="1003"/>
                    <a:pt x="761" y="1034"/>
                    <a:pt x="706" y="1034"/>
                  </a:cubicBezTo>
                  <a:cubicBezTo>
                    <a:pt x="681" y="1034"/>
                    <a:pt x="655" y="1027"/>
                    <a:pt x="630" y="1014"/>
                  </a:cubicBezTo>
                  <a:lnTo>
                    <a:pt x="213" y="801"/>
                  </a:lnTo>
                  <a:cubicBezTo>
                    <a:pt x="137" y="767"/>
                    <a:pt x="103" y="673"/>
                    <a:pt x="145" y="588"/>
                  </a:cubicBezTo>
                  <a:lnTo>
                    <a:pt x="358" y="171"/>
                  </a:lnTo>
                  <a:cubicBezTo>
                    <a:pt x="375" y="137"/>
                    <a:pt x="409" y="112"/>
                    <a:pt x="443" y="95"/>
                  </a:cubicBezTo>
                  <a:cubicBezTo>
                    <a:pt x="461" y="91"/>
                    <a:pt x="478" y="89"/>
                    <a:pt x="496" y="89"/>
                  </a:cubicBezTo>
                  <a:close/>
                  <a:moveTo>
                    <a:pt x="497" y="0"/>
                  </a:moveTo>
                  <a:cubicBezTo>
                    <a:pt x="406" y="0"/>
                    <a:pt x="321" y="48"/>
                    <a:pt x="273" y="137"/>
                  </a:cubicBezTo>
                  <a:lnTo>
                    <a:pt x="60" y="554"/>
                  </a:lnTo>
                  <a:cubicBezTo>
                    <a:pt x="1" y="673"/>
                    <a:pt x="52" y="818"/>
                    <a:pt x="171" y="886"/>
                  </a:cubicBezTo>
                  <a:lnTo>
                    <a:pt x="588" y="1099"/>
                  </a:lnTo>
                  <a:cubicBezTo>
                    <a:pt x="626" y="1115"/>
                    <a:pt x="668" y="1124"/>
                    <a:pt x="709" y="1124"/>
                  </a:cubicBezTo>
                  <a:cubicBezTo>
                    <a:pt x="732" y="1124"/>
                    <a:pt x="754" y="1122"/>
                    <a:pt x="775" y="1116"/>
                  </a:cubicBezTo>
                  <a:cubicBezTo>
                    <a:pt x="834" y="1099"/>
                    <a:pt x="894" y="1048"/>
                    <a:pt x="919" y="988"/>
                  </a:cubicBezTo>
                  <a:lnTo>
                    <a:pt x="1132" y="571"/>
                  </a:lnTo>
                  <a:cubicBezTo>
                    <a:pt x="1200" y="452"/>
                    <a:pt x="1149" y="299"/>
                    <a:pt x="1030" y="239"/>
                  </a:cubicBezTo>
                  <a:lnTo>
                    <a:pt x="613" y="27"/>
                  </a:lnTo>
                  <a:cubicBezTo>
                    <a:pt x="575" y="9"/>
                    <a:pt x="535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6"/>
            <p:cNvSpPr/>
            <p:nvPr/>
          </p:nvSpPr>
          <p:spPr>
            <a:xfrm>
              <a:off x="-152985" y="1113235"/>
              <a:ext cx="200455" cy="192259"/>
            </a:xfrm>
            <a:custGeom>
              <a:avLst/>
              <a:gdLst/>
              <a:ahLst/>
              <a:cxnLst/>
              <a:rect l="l" t="t" r="r" b="b"/>
              <a:pathLst>
                <a:path w="1174" h="1126" extrusionOk="0">
                  <a:moveTo>
                    <a:pt x="497" y="89"/>
                  </a:moveTo>
                  <a:cubicBezTo>
                    <a:pt x="523" y="89"/>
                    <a:pt x="548" y="95"/>
                    <a:pt x="570" y="111"/>
                  </a:cubicBezTo>
                  <a:lnTo>
                    <a:pt x="987" y="324"/>
                  </a:lnTo>
                  <a:cubicBezTo>
                    <a:pt x="1029" y="341"/>
                    <a:pt x="1055" y="375"/>
                    <a:pt x="1063" y="409"/>
                  </a:cubicBezTo>
                  <a:cubicBezTo>
                    <a:pt x="1080" y="451"/>
                    <a:pt x="1080" y="494"/>
                    <a:pt x="1055" y="536"/>
                  </a:cubicBezTo>
                  <a:lnTo>
                    <a:pt x="842" y="953"/>
                  </a:lnTo>
                  <a:cubicBezTo>
                    <a:pt x="825" y="987"/>
                    <a:pt x="791" y="1013"/>
                    <a:pt x="757" y="1030"/>
                  </a:cubicBezTo>
                  <a:cubicBezTo>
                    <a:pt x="740" y="1033"/>
                    <a:pt x="722" y="1035"/>
                    <a:pt x="704" y="1035"/>
                  </a:cubicBezTo>
                  <a:cubicBezTo>
                    <a:pt x="679" y="1035"/>
                    <a:pt x="654" y="1031"/>
                    <a:pt x="630" y="1021"/>
                  </a:cubicBezTo>
                  <a:lnTo>
                    <a:pt x="213" y="808"/>
                  </a:lnTo>
                  <a:cubicBezTo>
                    <a:pt x="136" y="766"/>
                    <a:pt x="102" y="672"/>
                    <a:pt x="145" y="596"/>
                  </a:cubicBezTo>
                  <a:lnTo>
                    <a:pt x="357" y="179"/>
                  </a:lnTo>
                  <a:cubicBezTo>
                    <a:pt x="374" y="136"/>
                    <a:pt x="417" y="111"/>
                    <a:pt x="451" y="94"/>
                  </a:cubicBezTo>
                  <a:cubicBezTo>
                    <a:pt x="466" y="91"/>
                    <a:pt x="482" y="89"/>
                    <a:pt x="497" y="89"/>
                  </a:cubicBezTo>
                  <a:close/>
                  <a:moveTo>
                    <a:pt x="502" y="1"/>
                  </a:moveTo>
                  <a:cubicBezTo>
                    <a:pt x="409" y="1"/>
                    <a:pt x="323" y="51"/>
                    <a:pt x="281" y="136"/>
                  </a:cubicBezTo>
                  <a:lnTo>
                    <a:pt x="68" y="553"/>
                  </a:lnTo>
                  <a:cubicBezTo>
                    <a:pt x="0" y="672"/>
                    <a:pt x="51" y="825"/>
                    <a:pt x="170" y="885"/>
                  </a:cubicBezTo>
                  <a:lnTo>
                    <a:pt x="587" y="1098"/>
                  </a:lnTo>
                  <a:cubicBezTo>
                    <a:pt x="622" y="1118"/>
                    <a:pt x="660" y="1126"/>
                    <a:pt x="697" y="1126"/>
                  </a:cubicBezTo>
                  <a:cubicBezTo>
                    <a:pt x="723" y="1126"/>
                    <a:pt x="749" y="1122"/>
                    <a:pt x="774" y="1115"/>
                  </a:cubicBezTo>
                  <a:lnTo>
                    <a:pt x="783" y="1115"/>
                  </a:lnTo>
                  <a:cubicBezTo>
                    <a:pt x="842" y="1098"/>
                    <a:pt x="893" y="1055"/>
                    <a:pt x="927" y="996"/>
                  </a:cubicBezTo>
                  <a:lnTo>
                    <a:pt x="1140" y="579"/>
                  </a:lnTo>
                  <a:cubicBezTo>
                    <a:pt x="1165" y="519"/>
                    <a:pt x="1174" y="451"/>
                    <a:pt x="1157" y="383"/>
                  </a:cubicBezTo>
                  <a:cubicBezTo>
                    <a:pt x="1131" y="324"/>
                    <a:pt x="1089" y="272"/>
                    <a:pt x="1029" y="238"/>
                  </a:cubicBezTo>
                  <a:lnTo>
                    <a:pt x="613" y="26"/>
                  </a:lnTo>
                  <a:cubicBezTo>
                    <a:pt x="576" y="9"/>
                    <a:pt x="538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6"/>
            <p:cNvSpPr/>
            <p:nvPr/>
          </p:nvSpPr>
          <p:spPr>
            <a:xfrm>
              <a:off x="124306" y="1255296"/>
              <a:ext cx="205065" cy="192259"/>
            </a:xfrm>
            <a:custGeom>
              <a:avLst/>
              <a:gdLst/>
              <a:ahLst/>
              <a:cxnLst/>
              <a:rect l="l" t="t" r="r" b="b"/>
              <a:pathLst>
                <a:path w="1201" h="1126" extrusionOk="0">
                  <a:moveTo>
                    <a:pt x="500" y="86"/>
                  </a:moveTo>
                  <a:cubicBezTo>
                    <a:pt x="524" y="86"/>
                    <a:pt x="548" y="91"/>
                    <a:pt x="571" y="104"/>
                  </a:cubicBezTo>
                  <a:lnTo>
                    <a:pt x="988" y="317"/>
                  </a:lnTo>
                  <a:cubicBezTo>
                    <a:pt x="1073" y="359"/>
                    <a:pt x="1098" y="453"/>
                    <a:pt x="1056" y="529"/>
                  </a:cubicBezTo>
                  <a:lnTo>
                    <a:pt x="843" y="946"/>
                  </a:lnTo>
                  <a:cubicBezTo>
                    <a:pt x="820" y="1004"/>
                    <a:pt x="765" y="1034"/>
                    <a:pt x="708" y="1034"/>
                  </a:cubicBezTo>
                  <a:cubicBezTo>
                    <a:pt x="682" y="1034"/>
                    <a:pt x="655" y="1028"/>
                    <a:pt x="630" y="1014"/>
                  </a:cubicBezTo>
                  <a:lnTo>
                    <a:pt x="214" y="810"/>
                  </a:lnTo>
                  <a:cubicBezTo>
                    <a:pt x="137" y="768"/>
                    <a:pt x="103" y="674"/>
                    <a:pt x="145" y="597"/>
                  </a:cubicBezTo>
                  <a:lnTo>
                    <a:pt x="358" y="172"/>
                  </a:lnTo>
                  <a:cubicBezTo>
                    <a:pt x="388" y="118"/>
                    <a:pt x="443" y="86"/>
                    <a:pt x="500" y="86"/>
                  </a:cubicBezTo>
                  <a:close/>
                  <a:moveTo>
                    <a:pt x="499" y="1"/>
                  </a:moveTo>
                  <a:cubicBezTo>
                    <a:pt x="410" y="1"/>
                    <a:pt x="323" y="47"/>
                    <a:pt x="282" y="130"/>
                  </a:cubicBezTo>
                  <a:lnTo>
                    <a:pt x="69" y="555"/>
                  </a:lnTo>
                  <a:cubicBezTo>
                    <a:pt x="1" y="674"/>
                    <a:pt x="52" y="819"/>
                    <a:pt x="171" y="887"/>
                  </a:cubicBezTo>
                  <a:lnTo>
                    <a:pt x="588" y="1099"/>
                  </a:lnTo>
                  <a:cubicBezTo>
                    <a:pt x="626" y="1116"/>
                    <a:pt x="668" y="1125"/>
                    <a:pt x="709" y="1125"/>
                  </a:cubicBezTo>
                  <a:cubicBezTo>
                    <a:pt x="732" y="1125"/>
                    <a:pt x="754" y="1122"/>
                    <a:pt x="775" y="1116"/>
                  </a:cubicBezTo>
                  <a:cubicBezTo>
                    <a:pt x="843" y="1091"/>
                    <a:pt x="894" y="1048"/>
                    <a:pt x="928" y="989"/>
                  </a:cubicBezTo>
                  <a:lnTo>
                    <a:pt x="1141" y="572"/>
                  </a:lnTo>
                  <a:cubicBezTo>
                    <a:pt x="1200" y="453"/>
                    <a:pt x="1149" y="300"/>
                    <a:pt x="1030" y="240"/>
                  </a:cubicBezTo>
                  <a:lnTo>
                    <a:pt x="613" y="27"/>
                  </a:lnTo>
                  <a:cubicBezTo>
                    <a:pt x="577" y="9"/>
                    <a:pt x="538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6"/>
            <p:cNvSpPr/>
            <p:nvPr/>
          </p:nvSpPr>
          <p:spPr>
            <a:xfrm>
              <a:off x="407573" y="1398039"/>
              <a:ext cx="196357" cy="192259"/>
            </a:xfrm>
            <a:custGeom>
              <a:avLst/>
              <a:gdLst/>
              <a:ahLst/>
              <a:cxnLst/>
              <a:rect l="l" t="t" r="r" b="b"/>
              <a:pathLst>
                <a:path w="1150" h="1126" extrusionOk="0">
                  <a:moveTo>
                    <a:pt x="472" y="88"/>
                  </a:moveTo>
                  <a:cubicBezTo>
                    <a:pt x="495" y="88"/>
                    <a:pt x="520" y="92"/>
                    <a:pt x="545" y="102"/>
                  </a:cubicBezTo>
                  <a:lnTo>
                    <a:pt x="962" y="314"/>
                  </a:lnTo>
                  <a:cubicBezTo>
                    <a:pt x="1039" y="357"/>
                    <a:pt x="1064" y="451"/>
                    <a:pt x="1030" y="527"/>
                  </a:cubicBezTo>
                  <a:lnTo>
                    <a:pt x="817" y="944"/>
                  </a:lnTo>
                  <a:cubicBezTo>
                    <a:pt x="792" y="986"/>
                    <a:pt x="758" y="1012"/>
                    <a:pt x="724" y="1029"/>
                  </a:cubicBezTo>
                  <a:cubicBezTo>
                    <a:pt x="706" y="1033"/>
                    <a:pt x="689" y="1035"/>
                    <a:pt x="672" y="1035"/>
                  </a:cubicBezTo>
                  <a:cubicBezTo>
                    <a:pt x="647" y="1035"/>
                    <a:pt x="625" y="1030"/>
                    <a:pt x="605" y="1020"/>
                  </a:cubicBezTo>
                  <a:lnTo>
                    <a:pt x="188" y="808"/>
                  </a:lnTo>
                  <a:cubicBezTo>
                    <a:pt x="145" y="782"/>
                    <a:pt x="120" y="757"/>
                    <a:pt x="103" y="714"/>
                  </a:cubicBezTo>
                  <a:cubicBezTo>
                    <a:pt x="94" y="672"/>
                    <a:pt x="94" y="629"/>
                    <a:pt x="120" y="595"/>
                  </a:cubicBezTo>
                  <a:lnTo>
                    <a:pt x="332" y="170"/>
                  </a:lnTo>
                  <a:cubicBezTo>
                    <a:pt x="350" y="136"/>
                    <a:pt x="384" y="110"/>
                    <a:pt x="426" y="93"/>
                  </a:cubicBezTo>
                  <a:cubicBezTo>
                    <a:pt x="440" y="90"/>
                    <a:pt x="456" y="88"/>
                    <a:pt x="472" y="88"/>
                  </a:cubicBezTo>
                  <a:close/>
                  <a:moveTo>
                    <a:pt x="472" y="0"/>
                  </a:moveTo>
                  <a:cubicBezTo>
                    <a:pt x="380" y="0"/>
                    <a:pt x="290" y="51"/>
                    <a:pt x="247" y="136"/>
                  </a:cubicBezTo>
                  <a:lnTo>
                    <a:pt x="35" y="553"/>
                  </a:lnTo>
                  <a:cubicBezTo>
                    <a:pt x="1" y="612"/>
                    <a:pt x="1" y="680"/>
                    <a:pt x="18" y="740"/>
                  </a:cubicBezTo>
                  <a:cubicBezTo>
                    <a:pt x="35" y="808"/>
                    <a:pt x="86" y="859"/>
                    <a:pt x="145" y="884"/>
                  </a:cubicBezTo>
                  <a:lnTo>
                    <a:pt x="562" y="1097"/>
                  </a:lnTo>
                  <a:cubicBezTo>
                    <a:pt x="592" y="1117"/>
                    <a:pt x="628" y="1125"/>
                    <a:pt x="664" y="1125"/>
                  </a:cubicBezTo>
                  <a:cubicBezTo>
                    <a:pt x="690" y="1125"/>
                    <a:pt x="716" y="1121"/>
                    <a:pt x="741" y="1114"/>
                  </a:cubicBezTo>
                  <a:lnTo>
                    <a:pt x="749" y="1114"/>
                  </a:lnTo>
                  <a:cubicBezTo>
                    <a:pt x="817" y="1097"/>
                    <a:pt x="868" y="1046"/>
                    <a:pt x="894" y="995"/>
                  </a:cubicBezTo>
                  <a:lnTo>
                    <a:pt x="1107" y="570"/>
                  </a:lnTo>
                  <a:cubicBezTo>
                    <a:pt x="1141" y="519"/>
                    <a:pt x="1149" y="451"/>
                    <a:pt x="1124" y="382"/>
                  </a:cubicBezTo>
                  <a:cubicBezTo>
                    <a:pt x="1107" y="323"/>
                    <a:pt x="1056" y="272"/>
                    <a:pt x="996" y="238"/>
                  </a:cubicBezTo>
                  <a:lnTo>
                    <a:pt x="579" y="25"/>
                  </a:lnTo>
                  <a:cubicBezTo>
                    <a:pt x="545" y="8"/>
                    <a:pt x="509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7300;p93">
            <a:extLst>
              <a:ext uri="{FF2B5EF4-FFF2-40B4-BE49-F238E27FC236}">
                <a16:creationId xmlns:a16="http://schemas.microsoft.com/office/drawing/2014/main" id="{653F658D-436C-7943-A194-A39FA1E8DEDA}"/>
              </a:ext>
            </a:extLst>
          </p:cNvPr>
          <p:cNvGrpSpPr/>
          <p:nvPr/>
        </p:nvGrpSpPr>
        <p:grpSpPr>
          <a:xfrm>
            <a:off x="7095497" y="2231912"/>
            <a:ext cx="1311600" cy="1093597"/>
            <a:chOff x="7957948" y="3375631"/>
            <a:chExt cx="360629" cy="291012"/>
          </a:xfrm>
        </p:grpSpPr>
        <p:sp>
          <p:nvSpPr>
            <p:cNvPr id="6" name="Google Shape;17301;p93">
              <a:extLst>
                <a:ext uri="{FF2B5EF4-FFF2-40B4-BE49-F238E27FC236}">
                  <a16:creationId xmlns:a16="http://schemas.microsoft.com/office/drawing/2014/main" id="{4EC33966-8176-45D8-1B78-B88760F1451D}"/>
                </a:ext>
              </a:extLst>
            </p:cNvPr>
            <p:cNvSpPr/>
            <p:nvPr/>
          </p:nvSpPr>
          <p:spPr>
            <a:xfrm>
              <a:off x="7957948" y="3393714"/>
              <a:ext cx="360629" cy="261116"/>
            </a:xfrm>
            <a:custGeom>
              <a:avLst/>
              <a:gdLst/>
              <a:ahLst/>
              <a:cxnLst/>
              <a:rect l="l" t="t" r="r" b="b"/>
              <a:pathLst>
                <a:path w="13800" h="9992" extrusionOk="0">
                  <a:moveTo>
                    <a:pt x="385" y="0"/>
                  </a:moveTo>
                  <a:cubicBezTo>
                    <a:pt x="174" y="0"/>
                    <a:pt x="0" y="173"/>
                    <a:pt x="0" y="395"/>
                  </a:cubicBezTo>
                  <a:lnTo>
                    <a:pt x="0" y="9607"/>
                  </a:lnTo>
                  <a:cubicBezTo>
                    <a:pt x="0" y="9818"/>
                    <a:pt x="174" y="9991"/>
                    <a:pt x="385" y="9991"/>
                  </a:cubicBezTo>
                  <a:lnTo>
                    <a:pt x="13405" y="9991"/>
                  </a:lnTo>
                  <a:cubicBezTo>
                    <a:pt x="13626" y="9991"/>
                    <a:pt x="13799" y="9818"/>
                    <a:pt x="13799" y="9607"/>
                  </a:cubicBezTo>
                  <a:lnTo>
                    <a:pt x="13799" y="395"/>
                  </a:lnTo>
                  <a:cubicBezTo>
                    <a:pt x="13799" y="173"/>
                    <a:pt x="13626" y="0"/>
                    <a:pt x="13405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302;p93">
              <a:extLst>
                <a:ext uri="{FF2B5EF4-FFF2-40B4-BE49-F238E27FC236}">
                  <a16:creationId xmlns:a16="http://schemas.microsoft.com/office/drawing/2014/main" id="{1C6327E0-15FF-D4C6-FFC4-01D26691BC95}"/>
                </a:ext>
              </a:extLst>
            </p:cNvPr>
            <p:cNvSpPr/>
            <p:nvPr/>
          </p:nvSpPr>
          <p:spPr>
            <a:xfrm>
              <a:off x="8286643" y="3393714"/>
              <a:ext cx="31934" cy="261116"/>
            </a:xfrm>
            <a:custGeom>
              <a:avLst/>
              <a:gdLst/>
              <a:ahLst/>
              <a:cxnLst/>
              <a:rect l="l" t="t" r="r" b="b"/>
              <a:pathLst>
                <a:path w="1222" h="9992" extrusionOk="0">
                  <a:moveTo>
                    <a:pt x="0" y="0"/>
                  </a:moveTo>
                  <a:cubicBezTo>
                    <a:pt x="212" y="0"/>
                    <a:pt x="385" y="173"/>
                    <a:pt x="385" y="395"/>
                  </a:cubicBezTo>
                  <a:lnTo>
                    <a:pt x="385" y="9607"/>
                  </a:lnTo>
                  <a:cubicBezTo>
                    <a:pt x="385" y="9818"/>
                    <a:pt x="212" y="9991"/>
                    <a:pt x="0" y="9991"/>
                  </a:cubicBezTo>
                  <a:lnTo>
                    <a:pt x="827" y="9991"/>
                  </a:lnTo>
                  <a:cubicBezTo>
                    <a:pt x="1048" y="9991"/>
                    <a:pt x="1221" y="9818"/>
                    <a:pt x="1221" y="9607"/>
                  </a:cubicBezTo>
                  <a:lnTo>
                    <a:pt x="1221" y="395"/>
                  </a:lnTo>
                  <a:cubicBezTo>
                    <a:pt x="1221" y="173"/>
                    <a:pt x="1048" y="0"/>
                    <a:pt x="827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303;p93">
              <a:extLst>
                <a:ext uri="{FF2B5EF4-FFF2-40B4-BE49-F238E27FC236}">
                  <a16:creationId xmlns:a16="http://schemas.microsoft.com/office/drawing/2014/main" id="{A7466121-B247-827F-A5AC-BF489AD85F00}"/>
                </a:ext>
              </a:extLst>
            </p:cNvPr>
            <p:cNvSpPr/>
            <p:nvPr/>
          </p:nvSpPr>
          <p:spPr>
            <a:xfrm>
              <a:off x="7978541" y="3597757"/>
              <a:ext cx="159853" cy="33946"/>
            </a:xfrm>
            <a:custGeom>
              <a:avLst/>
              <a:gdLst/>
              <a:ahLst/>
              <a:cxnLst/>
              <a:rect l="l" t="t" r="r" b="b"/>
              <a:pathLst>
                <a:path w="6117" h="1299" extrusionOk="0">
                  <a:moveTo>
                    <a:pt x="1" y="1"/>
                  </a:moveTo>
                  <a:lnTo>
                    <a:pt x="1" y="1193"/>
                  </a:lnTo>
                  <a:cubicBezTo>
                    <a:pt x="1" y="1251"/>
                    <a:pt x="49" y="1299"/>
                    <a:pt x="116" y="1299"/>
                  </a:cubicBezTo>
                  <a:lnTo>
                    <a:pt x="6117" y="1299"/>
                  </a:lnTo>
                  <a:lnTo>
                    <a:pt x="6117" y="1"/>
                  </a:ln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304;p93">
              <a:extLst>
                <a:ext uri="{FF2B5EF4-FFF2-40B4-BE49-F238E27FC236}">
                  <a16:creationId xmlns:a16="http://schemas.microsoft.com/office/drawing/2014/main" id="{14CEE247-4802-32D7-874C-0AC34B7E1141}"/>
                </a:ext>
              </a:extLst>
            </p:cNvPr>
            <p:cNvSpPr/>
            <p:nvPr/>
          </p:nvSpPr>
          <p:spPr>
            <a:xfrm>
              <a:off x="8138367" y="3597757"/>
              <a:ext cx="159591" cy="33946"/>
            </a:xfrm>
            <a:custGeom>
              <a:avLst/>
              <a:gdLst/>
              <a:ahLst/>
              <a:cxnLst/>
              <a:rect l="l" t="t" r="r" b="b"/>
              <a:pathLst>
                <a:path w="6107" h="1299" extrusionOk="0">
                  <a:moveTo>
                    <a:pt x="1" y="1"/>
                  </a:moveTo>
                  <a:lnTo>
                    <a:pt x="1" y="1299"/>
                  </a:lnTo>
                  <a:lnTo>
                    <a:pt x="6001" y="1299"/>
                  </a:lnTo>
                  <a:cubicBezTo>
                    <a:pt x="6059" y="1299"/>
                    <a:pt x="6107" y="1251"/>
                    <a:pt x="6107" y="1193"/>
                  </a:cubicBezTo>
                  <a:lnTo>
                    <a:pt x="6107" y="1"/>
                  </a:lnTo>
                  <a:close/>
                </a:path>
              </a:pathLst>
            </a:custGeom>
            <a:solidFill>
              <a:srgbClr val="CE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05;p93">
              <a:extLst>
                <a:ext uri="{FF2B5EF4-FFF2-40B4-BE49-F238E27FC236}">
                  <a16:creationId xmlns:a16="http://schemas.microsoft.com/office/drawing/2014/main" id="{57AE9855-035F-D833-DC19-A68C78BE09D4}"/>
                </a:ext>
              </a:extLst>
            </p:cNvPr>
            <p:cNvSpPr/>
            <p:nvPr/>
          </p:nvSpPr>
          <p:spPr>
            <a:xfrm>
              <a:off x="8122531" y="3631677"/>
              <a:ext cx="31202" cy="34965"/>
            </a:xfrm>
            <a:custGeom>
              <a:avLst/>
              <a:gdLst/>
              <a:ahLst/>
              <a:cxnLst/>
              <a:rect l="l" t="t" r="r" b="b"/>
              <a:pathLst>
                <a:path w="1194" h="1338" extrusionOk="0">
                  <a:moveTo>
                    <a:pt x="1" y="1"/>
                  </a:moveTo>
                  <a:lnTo>
                    <a:pt x="1" y="1107"/>
                  </a:lnTo>
                  <a:cubicBezTo>
                    <a:pt x="1" y="1232"/>
                    <a:pt x="97" y="1328"/>
                    <a:pt x="222" y="1337"/>
                  </a:cubicBezTo>
                  <a:lnTo>
                    <a:pt x="972" y="1337"/>
                  </a:lnTo>
                  <a:cubicBezTo>
                    <a:pt x="1097" y="1328"/>
                    <a:pt x="1193" y="1232"/>
                    <a:pt x="1193" y="1107"/>
                  </a:cubicBezTo>
                  <a:lnTo>
                    <a:pt x="119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06;p93">
              <a:extLst>
                <a:ext uri="{FF2B5EF4-FFF2-40B4-BE49-F238E27FC236}">
                  <a16:creationId xmlns:a16="http://schemas.microsoft.com/office/drawing/2014/main" id="{821842D0-2A95-AD5C-B5E1-42F8B0B4CA1F}"/>
                </a:ext>
              </a:extLst>
            </p:cNvPr>
            <p:cNvSpPr/>
            <p:nvPr/>
          </p:nvSpPr>
          <p:spPr>
            <a:xfrm>
              <a:off x="7978541" y="3375631"/>
              <a:ext cx="159853" cy="234226"/>
            </a:xfrm>
            <a:custGeom>
              <a:avLst/>
              <a:gdLst/>
              <a:ahLst/>
              <a:cxnLst/>
              <a:rect l="l" t="t" r="r" b="b"/>
              <a:pathLst>
                <a:path w="6117" h="8963" extrusionOk="0">
                  <a:moveTo>
                    <a:pt x="116" y="0"/>
                  </a:moveTo>
                  <a:cubicBezTo>
                    <a:pt x="49" y="0"/>
                    <a:pt x="1" y="48"/>
                    <a:pt x="1" y="106"/>
                  </a:cubicBezTo>
                  <a:lnTo>
                    <a:pt x="1" y="8856"/>
                  </a:lnTo>
                  <a:cubicBezTo>
                    <a:pt x="1" y="8914"/>
                    <a:pt x="49" y="8962"/>
                    <a:pt x="116" y="8962"/>
                  </a:cubicBezTo>
                  <a:lnTo>
                    <a:pt x="6117" y="8962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07;p93">
              <a:extLst>
                <a:ext uri="{FF2B5EF4-FFF2-40B4-BE49-F238E27FC236}">
                  <a16:creationId xmlns:a16="http://schemas.microsoft.com/office/drawing/2014/main" id="{9A7B3327-EEBA-6A73-1509-420C506D70B7}"/>
                </a:ext>
              </a:extLst>
            </p:cNvPr>
            <p:cNvSpPr/>
            <p:nvPr/>
          </p:nvSpPr>
          <p:spPr>
            <a:xfrm>
              <a:off x="8138367" y="3375631"/>
              <a:ext cx="159591" cy="234252"/>
            </a:xfrm>
            <a:custGeom>
              <a:avLst/>
              <a:gdLst/>
              <a:ahLst/>
              <a:cxnLst/>
              <a:rect l="l" t="t" r="r" b="b"/>
              <a:pathLst>
                <a:path w="6107" h="8964" extrusionOk="0">
                  <a:moveTo>
                    <a:pt x="1" y="0"/>
                  </a:moveTo>
                  <a:lnTo>
                    <a:pt x="1" y="8962"/>
                  </a:lnTo>
                  <a:lnTo>
                    <a:pt x="5992" y="8962"/>
                  </a:lnTo>
                  <a:cubicBezTo>
                    <a:pt x="5997" y="8963"/>
                    <a:pt x="6003" y="8963"/>
                    <a:pt x="6008" y="8963"/>
                  </a:cubicBezTo>
                  <a:cubicBezTo>
                    <a:pt x="6067" y="8963"/>
                    <a:pt x="6107" y="8918"/>
                    <a:pt x="6107" y="8856"/>
                  </a:cubicBezTo>
                  <a:lnTo>
                    <a:pt x="6107" y="106"/>
                  </a:lnTo>
                  <a:cubicBezTo>
                    <a:pt x="6107" y="48"/>
                    <a:pt x="6059" y="0"/>
                    <a:pt x="6001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308;p93">
              <a:extLst>
                <a:ext uri="{FF2B5EF4-FFF2-40B4-BE49-F238E27FC236}">
                  <a16:creationId xmlns:a16="http://schemas.microsoft.com/office/drawing/2014/main" id="{645D76C3-78C9-389D-0B94-29FC2CAD1D3A}"/>
                </a:ext>
              </a:extLst>
            </p:cNvPr>
            <p:cNvSpPr/>
            <p:nvPr/>
          </p:nvSpPr>
          <p:spPr>
            <a:xfrm>
              <a:off x="8033576" y="3407277"/>
              <a:ext cx="80958" cy="10584"/>
            </a:xfrm>
            <a:custGeom>
              <a:avLst/>
              <a:gdLst/>
              <a:ahLst/>
              <a:cxnLst/>
              <a:rect l="l" t="t" r="r" b="b"/>
              <a:pathLst>
                <a:path w="3098" h="405" extrusionOk="0">
                  <a:moveTo>
                    <a:pt x="270" y="1"/>
                  </a:moveTo>
                  <a:cubicBezTo>
                    <a:pt x="1" y="1"/>
                    <a:pt x="1" y="404"/>
                    <a:pt x="270" y="404"/>
                  </a:cubicBezTo>
                  <a:lnTo>
                    <a:pt x="2828" y="404"/>
                  </a:lnTo>
                  <a:cubicBezTo>
                    <a:pt x="3097" y="404"/>
                    <a:pt x="3097" y="1"/>
                    <a:pt x="2828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309;p93">
              <a:extLst>
                <a:ext uri="{FF2B5EF4-FFF2-40B4-BE49-F238E27FC236}">
                  <a16:creationId xmlns:a16="http://schemas.microsoft.com/office/drawing/2014/main" id="{715FAE48-6CC6-81B4-DE9E-9FAF20809338}"/>
                </a:ext>
              </a:extLst>
            </p:cNvPr>
            <p:cNvSpPr/>
            <p:nvPr/>
          </p:nvSpPr>
          <p:spPr>
            <a:xfrm>
              <a:off x="8003184" y="3428889"/>
              <a:ext cx="111351" cy="10584"/>
            </a:xfrm>
            <a:custGeom>
              <a:avLst/>
              <a:gdLst/>
              <a:ahLst/>
              <a:cxnLst/>
              <a:rect l="l" t="t" r="r" b="b"/>
              <a:pathLst>
                <a:path w="4261" h="405" extrusionOk="0">
                  <a:moveTo>
                    <a:pt x="270" y="1"/>
                  </a:moveTo>
                  <a:cubicBezTo>
                    <a:pt x="0" y="1"/>
                    <a:pt x="0" y="404"/>
                    <a:pt x="270" y="404"/>
                  </a:cubicBezTo>
                  <a:lnTo>
                    <a:pt x="3991" y="404"/>
                  </a:lnTo>
                  <a:cubicBezTo>
                    <a:pt x="4260" y="404"/>
                    <a:pt x="4260" y="1"/>
                    <a:pt x="399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10;p93">
              <a:extLst>
                <a:ext uri="{FF2B5EF4-FFF2-40B4-BE49-F238E27FC236}">
                  <a16:creationId xmlns:a16="http://schemas.microsoft.com/office/drawing/2014/main" id="{C92511A9-3FC1-C871-595A-44251FC8432C}"/>
                </a:ext>
              </a:extLst>
            </p:cNvPr>
            <p:cNvSpPr/>
            <p:nvPr/>
          </p:nvSpPr>
          <p:spPr>
            <a:xfrm>
              <a:off x="8003184" y="3450761"/>
              <a:ext cx="111351" cy="10584"/>
            </a:xfrm>
            <a:custGeom>
              <a:avLst/>
              <a:gdLst/>
              <a:ahLst/>
              <a:cxnLst/>
              <a:rect l="l" t="t" r="r" b="b"/>
              <a:pathLst>
                <a:path w="4261" h="405" extrusionOk="0">
                  <a:moveTo>
                    <a:pt x="4000" y="0"/>
                  </a:moveTo>
                  <a:cubicBezTo>
                    <a:pt x="3997" y="0"/>
                    <a:pt x="3994" y="0"/>
                    <a:pt x="3991" y="0"/>
                  </a:cubicBezTo>
                  <a:lnTo>
                    <a:pt x="270" y="0"/>
                  </a:lnTo>
                  <a:cubicBezTo>
                    <a:pt x="0" y="0"/>
                    <a:pt x="0" y="404"/>
                    <a:pt x="270" y="404"/>
                  </a:cubicBezTo>
                  <a:lnTo>
                    <a:pt x="3991" y="404"/>
                  </a:lnTo>
                  <a:cubicBezTo>
                    <a:pt x="4257" y="395"/>
                    <a:pt x="4260" y="0"/>
                    <a:pt x="4000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11;p93">
              <a:extLst>
                <a:ext uri="{FF2B5EF4-FFF2-40B4-BE49-F238E27FC236}">
                  <a16:creationId xmlns:a16="http://schemas.microsoft.com/office/drawing/2014/main" id="{DD9A1A94-6F8E-6227-E265-7859564527A1}"/>
                </a:ext>
              </a:extLst>
            </p:cNvPr>
            <p:cNvSpPr/>
            <p:nvPr/>
          </p:nvSpPr>
          <p:spPr>
            <a:xfrm>
              <a:off x="8003184" y="3472608"/>
              <a:ext cx="88720" cy="10584"/>
            </a:xfrm>
            <a:custGeom>
              <a:avLst/>
              <a:gdLst/>
              <a:ahLst/>
              <a:cxnLst/>
              <a:rect l="l" t="t" r="r" b="b"/>
              <a:pathLst>
                <a:path w="3395" h="405" extrusionOk="0">
                  <a:moveTo>
                    <a:pt x="270" y="1"/>
                  </a:moveTo>
                  <a:cubicBezTo>
                    <a:pt x="0" y="1"/>
                    <a:pt x="0" y="405"/>
                    <a:pt x="270" y="405"/>
                  </a:cubicBezTo>
                  <a:lnTo>
                    <a:pt x="3126" y="405"/>
                  </a:lnTo>
                  <a:cubicBezTo>
                    <a:pt x="3395" y="405"/>
                    <a:pt x="3395" y="1"/>
                    <a:pt x="3126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312;p93">
              <a:extLst>
                <a:ext uri="{FF2B5EF4-FFF2-40B4-BE49-F238E27FC236}">
                  <a16:creationId xmlns:a16="http://schemas.microsoft.com/office/drawing/2014/main" id="{7EC1BE11-814B-8647-88CA-9BD4F2A47FF2}"/>
                </a:ext>
              </a:extLst>
            </p:cNvPr>
            <p:cNvSpPr/>
            <p:nvPr/>
          </p:nvSpPr>
          <p:spPr>
            <a:xfrm>
              <a:off x="8033576" y="3515831"/>
              <a:ext cx="80958" cy="10584"/>
            </a:xfrm>
            <a:custGeom>
              <a:avLst/>
              <a:gdLst/>
              <a:ahLst/>
              <a:cxnLst/>
              <a:rect l="l" t="t" r="r" b="b"/>
              <a:pathLst>
                <a:path w="3098" h="405" extrusionOk="0">
                  <a:moveTo>
                    <a:pt x="270" y="1"/>
                  </a:moveTo>
                  <a:cubicBezTo>
                    <a:pt x="1" y="1"/>
                    <a:pt x="1" y="405"/>
                    <a:pt x="270" y="405"/>
                  </a:cubicBezTo>
                  <a:lnTo>
                    <a:pt x="2828" y="405"/>
                  </a:lnTo>
                  <a:cubicBezTo>
                    <a:pt x="3097" y="405"/>
                    <a:pt x="3097" y="1"/>
                    <a:pt x="2828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313;p93">
              <a:extLst>
                <a:ext uri="{FF2B5EF4-FFF2-40B4-BE49-F238E27FC236}">
                  <a16:creationId xmlns:a16="http://schemas.microsoft.com/office/drawing/2014/main" id="{E86A95AA-8127-B6C3-3C9E-30BD5B194482}"/>
                </a:ext>
              </a:extLst>
            </p:cNvPr>
            <p:cNvSpPr/>
            <p:nvPr/>
          </p:nvSpPr>
          <p:spPr>
            <a:xfrm>
              <a:off x="8003184" y="3537443"/>
              <a:ext cx="111351" cy="10584"/>
            </a:xfrm>
            <a:custGeom>
              <a:avLst/>
              <a:gdLst/>
              <a:ahLst/>
              <a:cxnLst/>
              <a:rect l="l" t="t" r="r" b="b"/>
              <a:pathLst>
                <a:path w="4261" h="405" extrusionOk="0">
                  <a:moveTo>
                    <a:pt x="270" y="1"/>
                  </a:moveTo>
                  <a:cubicBezTo>
                    <a:pt x="0" y="1"/>
                    <a:pt x="0" y="405"/>
                    <a:pt x="270" y="405"/>
                  </a:cubicBezTo>
                  <a:lnTo>
                    <a:pt x="3991" y="405"/>
                  </a:lnTo>
                  <a:cubicBezTo>
                    <a:pt x="4260" y="405"/>
                    <a:pt x="4260" y="1"/>
                    <a:pt x="399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314;p93">
              <a:extLst>
                <a:ext uri="{FF2B5EF4-FFF2-40B4-BE49-F238E27FC236}">
                  <a16:creationId xmlns:a16="http://schemas.microsoft.com/office/drawing/2014/main" id="{EAF7AD89-A036-E406-15DE-5F02EAE898E7}"/>
                </a:ext>
              </a:extLst>
            </p:cNvPr>
            <p:cNvSpPr/>
            <p:nvPr/>
          </p:nvSpPr>
          <p:spPr>
            <a:xfrm>
              <a:off x="8003184" y="3559316"/>
              <a:ext cx="55296" cy="10584"/>
            </a:xfrm>
            <a:custGeom>
              <a:avLst/>
              <a:gdLst/>
              <a:ahLst/>
              <a:cxnLst/>
              <a:rect l="l" t="t" r="r" b="b"/>
              <a:pathLst>
                <a:path w="2116" h="405" extrusionOk="0">
                  <a:moveTo>
                    <a:pt x="270" y="0"/>
                  </a:moveTo>
                  <a:cubicBezTo>
                    <a:pt x="0" y="0"/>
                    <a:pt x="0" y="404"/>
                    <a:pt x="270" y="404"/>
                  </a:cubicBezTo>
                  <a:lnTo>
                    <a:pt x="1847" y="404"/>
                  </a:lnTo>
                  <a:cubicBezTo>
                    <a:pt x="2116" y="404"/>
                    <a:pt x="2116" y="0"/>
                    <a:pt x="1847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315;p93">
              <a:extLst>
                <a:ext uri="{FF2B5EF4-FFF2-40B4-BE49-F238E27FC236}">
                  <a16:creationId xmlns:a16="http://schemas.microsoft.com/office/drawing/2014/main" id="{5F4FEEF0-9CFB-ABC4-2705-78C95BCF9EC4}"/>
                </a:ext>
              </a:extLst>
            </p:cNvPr>
            <p:cNvSpPr/>
            <p:nvPr/>
          </p:nvSpPr>
          <p:spPr>
            <a:xfrm>
              <a:off x="8190632" y="3479664"/>
              <a:ext cx="81194" cy="10558"/>
            </a:xfrm>
            <a:custGeom>
              <a:avLst/>
              <a:gdLst/>
              <a:ahLst/>
              <a:cxnLst/>
              <a:rect l="l" t="t" r="r" b="b"/>
              <a:pathLst>
                <a:path w="3107" h="404" extrusionOk="0">
                  <a:moveTo>
                    <a:pt x="270" y="0"/>
                  </a:moveTo>
                  <a:cubicBezTo>
                    <a:pt x="1" y="0"/>
                    <a:pt x="1" y="404"/>
                    <a:pt x="270" y="404"/>
                  </a:cubicBezTo>
                  <a:lnTo>
                    <a:pt x="2838" y="404"/>
                  </a:lnTo>
                  <a:cubicBezTo>
                    <a:pt x="3107" y="404"/>
                    <a:pt x="3107" y="0"/>
                    <a:pt x="2838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316;p93">
              <a:extLst>
                <a:ext uri="{FF2B5EF4-FFF2-40B4-BE49-F238E27FC236}">
                  <a16:creationId xmlns:a16="http://schemas.microsoft.com/office/drawing/2014/main" id="{8FA0AA4E-1274-5028-B7FF-84F9354FDC89}"/>
                </a:ext>
              </a:extLst>
            </p:cNvPr>
            <p:cNvSpPr/>
            <p:nvPr/>
          </p:nvSpPr>
          <p:spPr>
            <a:xfrm>
              <a:off x="8160240" y="3501511"/>
              <a:ext cx="111586" cy="10584"/>
            </a:xfrm>
            <a:custGeom>
              <a:avLst/>
              <a:gdLst/>
              <a:ahLst/>
              <a:cxnLst/>
              <a:rect l="l" t="t" r="r" b="b"/>
              <a:pathLst>
                <a:path w="4270" h="405" extrusionOk="0">
                  <a:moveTo>
                    <a:pt x="270" y="1"/>
                  </a:moveTo>
                  <a:cubicBezTo>
                    <a:pt x="0" y="1"/>
                    <a:pt x="0" y="405"/>
                    <a:pt x="270" y="405"/>
                  </a:cubicBezTo>
                  <a:lnTo>
                    <a:pt x="4001" y="405"/>
                  </a:lnTo>
                  <a:cubicBezTo>
                    <a:pt x="4270" y="405"/>
                    <a:pt x="4270" y="1"/>
                    <a:pt x="400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317;p93">
              <a:extLst>
                <a:ext uri="{FF2B5EF4-FFF2-40B4-BE49-F238E27FC236}">
                  <a16:creationId xmlns:a16="http://schemas.microsoft.com/office/drawing/2014/main" id="{77828C64-362C-C60E-07D3-6983A1D37874}"/>
                </a:ext>
              </a:extLst>
            </p:cNvPr>
            <p:cNvSpPr/>
            <p:nvPr/>
          </p:nvSpPr>
          <p:spPr>
            <a:xfrm>
              <a:off x="8160475" y="3523122"/>
              <a:ext cx="55061" cy="10584"/>
            </a:xfrm>
            <a:custGeom>
              <a:avLst/>
              <a:gdLst/>
              <a:ahLst/>
              <a:cxnLst/>
              <a:rect l="l" t="t" r="r" b="b"/>
              <a:pathLst>
                <a:path w="2107" h="405" extrusionOk="0">
                  <a:moveTo>
                    <a:pt x="270" y="1"/>
                  </a:moveTo>
                  <a:cubicBezTo>
                    <a:pt x="1" y="1"/>
                    <a:pt x="1" y="404"/>
                    <a:pt x="270" y="404"/>
                  </a:cubicBezTo>
                  <a:lnTo>
                    <a:pt x="1847" y="404"/>
                  </a:lnTo>
                  <a:cubicBezTo>
                    <a:pt x="2107" y="404"/>
                    <a:pt x="2107" y="1"/>
                    <a:pt x="1847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318;p93">
              <a:extLst>
                <a:ext uri="{FF2B5EF4-FFF2-40B4-BE49-F238E27FC236}">
                  <a16:creationId xmlns:a16="http://schemas.microsoft.com/office/drawing/2014/main" id="{125A05D5-25BC-2013-BE53-5CB4F7E0B9EE}"/>
                </a:ext>
              </a:extLst>
            </p:cNvPr>
            <p:cNvSpPr/>
            <p:nvPr/>
          </p:nvSpPr>
          <p:spPr>
            <a:xfrm>
              <a:off x="8169778" y="3412556"/>
              <a:ext cx="97291" cy="36220"/>
            </a:xfrm>
            <a:custGeom>
              <a:avLst/>
              <a:gdLst/>
              <a:ahLst/>
              <a:cxnLst/>
              <a:rect l="l" t="t" r="r" b="b"/>
              <a:pathLst>
                <a:path w="3723" h="1386" extrusionOk="0">
                  <a:moveTo>
                    <a:pt x="107" y="1"/>
                  </a:moveTo>
                  <a:cubicBezTo>
                    <a:pt x="49" y="1"/>
                    <a:pt x="1" y="49"/>
                    <a:pt x="1" y="106"/>
                  </a:cubicBezTo>
                  <a:lnTo>
                    <a:pt x="1" y="1279"/>
                  </a:lnTo>
                  <a:cubicBezTo>
                    <a:pt x="1" y="1337"/>
                    <a:pt x="49" y="1385"/>
                    <a:pt x="107" y="1385"/>
                  </a:cubicBezTo>
                  <a:lnTo>
                    <a:pt x="3616" y="1385"/>
                  </a:lnTo>
                  <a:cubicBezTo>
                    <a:pt x="3674" y="1385"/>
                    <a:pt x="3722" y="1337"/>
                    <a:pt x="3722" y="1279"/>
                  </a:cubicBezTo>
                  <a:lnTo>
                    <a:pt x="3722" y="106"/>
                  </a:lnTo>
                  <a:cubicBezTo>
                    <a:pt x="3722" y="49"/>
                    <a:pt x="3674" y="1"/>
                    <a:pt x="3616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48"/>
          <p:cNvSpPr/>
          <p:nvPr/>
        </p:nvSpPr>
        <p:spPr>
          <a:xfrm>
            <a:off x="7065100" y="4764400"/>
            <a:ext cx="1998300" cy="29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48"/>
          <p:cNvSpPr/>
          <p:nvPr/>
        </p:nvSpPr>
        <p:spPr>
          <a:xfrm>
            <a:off x="4927750" y="4677525"/>
            <a:ext cx="1998300" cy="29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48"/>
          <p:cNvSpPr txBox="1">
            <a:spLocks noGrp="1"/>
          </p:cNvSpPr>
          <p:nvPr>
            <p:ph type="title"/>
          </p:nvPr>
        </p:nvSpPr>
        <p:spPr>
          <a:xfrm>
            <a:off x="637063" y="157705"/>
            <a:ext cx="8105948" cy="14915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What is the meaning of </a:t>
            </a:r>
            <a:r>
              <a:rPr lang="ar-SA" sz="2800" dirty="0"/>
              <a:t> </a:t>
            </a:r>
            <a:r>
              <a:rPr lang="en-GB" sz="2800" dirty="0"/>
              <a:t>Karim</a:t>
            </a:r>
            <a:r>
              <a:rPr lang="ar-SA" sz="2800" dirty="0"/>
              <a:t>/ </a:t>
            </a:r>
            <a:r>
              <a:rPr lang="en-GB" sz="2800" dirty="0"/>
              <a:t> </a:t>
            </a:r>
            <a:r>
              <a:rPr lang="ar-SA" sz="2800" dirty="0"/>
              <a:t>كريم</a:t>
            </a:r>
            <a:br>
              <a:rPr lang="ar-SA" sz="2800" dirty="0"/>
            </a:br>
            <a:r>
              <a:rPr lang="en-US" sz="2800" dirty="0"/>
              <a:t>in pre-Islamic times and in Islam?</a:t>
            </a:r>
            <a:endParaRPr sz="2800" dirty="0"/>
          </a:p>
        </p:txBody>
      </p:sp>
      <p:sp>
        <p:nvSpPr>
          <p:cNvPr id="1357" name="Google Shape;1357;p48"/>
          <p:cNvSpPr txBox="1">
            <a:spLocks noGrp="1"/>
          </p:cNvSpPr>
          <p:nvPr>
            <p:ph type="body" idx="1"/>
          </p:nvPr>
        </p:nvSpPr>
        <p:spPr>
          <a:xfrm>
            <a:off x="577517" y="1890617"/>
            <a:ext cx="6511839" cy="24540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None/>
            </a:pPr>
            <a:r>
              <a:rPr lang="en-US" sz="2000" b="1" dirty="0">
                <a:solidFill>
                  <a:schemeClr val="dk1"/>
                </a:solidFill>
              </a:rPr>
              <a:t>Pre- Islamic times:</a:t>
            </a:r>
          </a:p>
          <a:p>
            <a:pPr marL="0" indent="0" rtl="1">
              <a:buNone/>
            </a:pPr>
            <a:r>
              <a:rPr lang="en-GB" sz="1600" dirty="0">
                <a:solidFill>
                  <a:schemeClr val="tx1"/>
                </a:solidFill>
              </a:rPr>
              <a:t>Karim in Jahiliya put all your wealth to safe poor people.</a:t>
            </a:r>
          </a:p>
          <a:p>
            <a:pPr marL="0" indent="0" rtl="1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rtl="1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rtl="1">
              <a:buNone/>
            </a:pPr>
            <a:r>
              <a:rPr lang="en-GB" sz="2000" b="1" dirty="0">
                <a:solidFill>
                  <a:schemeClr val="dk1"/>
                </a:solidFill>
              </a:rPr>
              <a:t>Islam: </a:t>
            </a:r>
          </a:p>
          <a:p>
            <a:pPr marL="0" indent="0" rtl="1">
              <a:buNone/>
            </a:pPr>
            <a:r>
              <a:rPr lang="en-GB" sz="1600" dirty="0">
                <a:solidFill>
                  <a:schemeClr val="tx1"/>
                </a:solidFill>
              </a:rPr>
              <a:t>First give your family then others</a:t>
            </a:r>
            <a:endParaRPr lang="en-KW" sz="1600" dirty="0">
              <a:solidFill>
                <a:schemeClr val="tx1"/>
              </a:solidFill>
            </a:endParaRPr>
          </a:p>
          <a:p>
            <a:pPr marL="0" indent="0" rtl="1">
              <a:buNone/>
            </a:pPr>
            <a:endParaRPr lang="en-KW" sz="1600" dirty="0">
              <a:solidFill>
                <a:schemeClr val="tx1"/>
              </a:solidFill>
            </a:endParaRPr>
          </a:p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None/>
            </a:pPr>
            <a:endParaRPr b="1" dirty="0">
              <a:solidFill>
                <a:schemeClr val="dk1"/>
              </a:solidFill>
            </a:endParaRPr>
          </a:p>
        </p:txBody>
      </p:sp>
      <p:grpSp>
        <p:nvGrpSpPr>
          <p:cNvPr id="1358" name="Google Shape;1358;p48"/>
          <p:cNvGrpSpPr/>
          <p:nvPr/>
        </p:nvGrpSpPr>
        <p:grpSpPr>
          <a:xfrm>
            <a:off x="6857509" y="1307100"/>
            <a:ext cx="1709813" cy="3668024"/>
            <a:chOff x="6857509" y="1307100"/>
            <a:chExt cx="1709813" cy="3668024"/>
          </a:xfrm>
        </p:grpSpPr>
        <p:sp>
          <p:nvSpPr>
            <p:cNvPr id="1359" name="Google Shape;1359;p48"/>
            <p:cNvSpPr/>
            <p:nvPr/>
          </p:nvSpPr>
          <p:spPr>
            <a:xfrm>
              <a:off x="6900217" y="2946568"/>
              <a:ext cx="172927" cy="161308"/>
            </a:xfrm>
            <a:custGeom>
              <a:avLst/>
              <a:gdLst/>
              <a:ahLst/>
              <a:cxnLst/>
              <a:rect l="l" t="t" r="r" b="b"/>
              <a:pathLst>
                <a:path w="1652" h="1541" extrusionOk="0">
                  <a:moveTo>
                    <a:pt x="766" y="0"/>
                  </a:moveTo>
                  <a:lnTo>
                    <a:pt x="18" y="978"/>
                  </a:lnTo>
                  <a:cubicBezTo>
                    <a:pt x="1" y="1004"/>
                    <a:pt x="1" y="1038"/>
                    <a:pt x="26" y="1063"/>
                  </a:cubicBezTo>
                  <a:cubicBezTo>
                    <a:pt x="35" y="1072"/>
                    <a:pt x="48" y="1076"/>
                    <a:pt x="61" y="1076"/>
                  </a:cubicBezTo>
                  <a:cubicBezTo>
                    <a:pt x="75" y="1076"/>
                    <a:pt x="90" y="1072"/>
                    <a:pt x="103" y="1063"/>
                  </a:cubicBezTo>
                  <a:lnTo>
                    <a:pt x="988" y="340"/>
                  </a:lnTo>
                  <a:lnTo>
                    <a:pt x="205" y="1191"/>
                  </a:lnTo>
                  <a:cubicBezTo>
                    <a:pt x="165" y="1231"/>
                    <a:pt x="203" y="1292"/>
                    <a:pt x="246" y="1292"/>
                  </a:cubicBezTo>
                  <a:cubicBezTo>
                    <a:pt x="258" y="1292"/>
                    <a:pt x="270" y="1287"/>
                    <a:pt x="282" y="1276"/>
                  </a:cubicBezTo>
                  <a:lnTo>
                    <a:pt x="1073" y="613"/>
                  </a:lnTo>
                  <a:lnTo>
                    <a:pt x="1073" y="613"/>
                  </a:lnTo>
                  <a:lnTo>
                    <a:pt x="469" y="1361"/>
                  </a:lnTo>
                  <a:cubicBezTo>
                    <a:pt x="437" y="1406"/>
                    <a:pt x="472" y="1456"/>
                    <a:pt x="517" y="1456"/>
                  </a:cubicBezTo>
                  <a:cubicBezTo>
                    <a:pt x="532" y="1456"/>
                    <a:pt x="548" y="1450"/>
                    <a:pt x="562" y="1438"/>
                  </a:cubicBezTo>
                  <a:lnTo>
                    <a:pt x="1234" y="800"/>
                  </a:lnTo>
                  <a:lnTo>
                    <a:pt x="792" y="1438"/>
                  </a:lnTo>
                  <a:cubicBezTo>
                    <a:pt x="766" y="1472"/>
                    <a:pt x="775" y="1514"/>
                    <a:pt x="809" y="1531"/>
                  </a:cubicBezTo>
                  <a:cubicBezTo>
                    <a:pt x="819" y="1538"/>
                    <a:pt x="828" y="1541"/>
                    <a:pt x="838" y="1541"/>
                  </a:cubicBezTo>
                  <a:cubicBezTo>
                    <a:pt x="854" y="1541"/>
                    <a:pt x="870" y="1533"/>
                    <a:pt x="886" y="1523"/>
                  </a:cubicBezTo>
                  <a:lnTo>
                    <a:pt x="1651" y="808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7405186" y="1690955"/>
              <a:ext cx="74007" cy="129172"/>
            </a:xfrm>
            <a:custGeom>
              <a:avLst/>
              <a:gdLst/>
              <a:ahLst/>
              <a:cxnLst/>
              <a:rect l="l" t="t" r="r" b="b"/>
              <a:pathLst>
                <a:path w="707" h="1234" extrusionOk="0">
                  <a:moveTo>
                    <a:pt x="0" y="0"/>
                  </a:moveTo>
                  <a:cubicBezTo>
                    <a:pt x="0" y="0"/>
                    <a:pt x="136" y="774"/>
                    <a:pt x="341" y="1234"/>
                  </a:cubicBezTo>
                  <a:lnTo>
                    <a:pt x="706" y="1200"/>
                  </a:lnTo>
                  <a:cubicBezTo>
                    <a:pt x="706" y="1200"/>
                    <a:pt x="630" y="877"/>
                    <a:pt x="630" y="834"/>
                  </a:cubicBezTo>
                  <a:cubicBezTo>
                    <a:pt x="553" y="621"/>
                    <a:pt x="460" y="417"/>
                    <a:pt x="349" y="221"/>
                  </a:cubicBezTo>
                  <a:cubicBezTo>
                    <a:pt x="239" y="136"/>
                    <a:pt x="119" y="68"/>
                    <a:pt x="0" y="0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8122023" y="4795602"/>
              <a:ext cx="445298" cy="179522"/>
            </a:xfrm>
            <a:custGeom>
              <a:avLst/>
              <a:gdLst/>
              <a:ahLst/>
              <a:cxnLst/>
              <a:rect l="l" t="t" r="r" b="b"/>
              <a:pathLst>
                <a:path w="4254" h="1715" extrusionOk="0">
                  <a:moveTo>
                    <a:pt x="2466" y="1"/>
                  </a:moveTo>
                  <a:cubicBezTo>
                    <a:pt x="2410" y="1"/>
                    <a:pt x="2354" y="2"/>
                    <a:pt x="2297" y="5"/>
                  </a:cubicBezTo>
                  <a:cubicBezTo>
                    <a:pt x="2280" y="201"/>
                    <a:pt x="2187" y="379"/>
                    <a:pt x="2025" y="507"/>
                  </a:cubicBezTo>
                  <a:cubicBezTo>
                    <a:pt x="1846" y="669"/>
                    <a:pt x="1532" y="822"/>
                    <a:pt x="1004" y="864"/>
                  </a:cubicBezTo>
                  <a:cubicBezTo>
                    <a:pt x="0" y="941"/>
                    <a:pt x="443" y="1715"/>
                    <a:pt x="443" y="1715"/>
                  </a:cubicBezTo>
                  <a:lnTo>
                    <a:pt x="3931" y="1715"/>
                  </a:lnTo>
                  <a:cubicBezTo>
                    <a:pt x="3931" y="1715"/>
                    <a:pt x="4254" y="1213"/>
                    <a:pt x="3727" y="252"/>
                  </a:cubicBezTo>
                  <a:cubicBezTo>
                    <a:pt x="3328" y="86"/>
                    <a:pt x="2896" y="1"/>
                    <a:pt x="2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7571729" y="4796021"/>
              <a:ext cx="455138" cy="178266"/>
            </a:xfrm>
            <a:custGeom>
              <a:avLst/>
              <a:gdLst/>
              <a:ahLst/>
              <a:cxnLst/>
              <a:rect l="l" t="t" r="r" b="b"/>
              <a:pathLst>
                <a:path w="4348" h="1703" extrusionOk="0">
                  <a:moveTo>
                    <a:pt x="2527" y="1"/>
                  </a:moveTo>
                  <a:cubicBezTo>
                    <a:pt x="2357" y="197"/>
                    <a:pt x="2161" y="375"/>
                    <a:pt x="1948" y="520"/>
                  </a:cubicBezTo>
                  <a:cubicBezTo>
                    <a:pt x="1438" y="877"/>
                    <a:pt x="953" y="937"/>
                    <a:pt x="298" y="1064"/>
                  </a:cubicBezTo>
                  <a:cubicBezTo>
                    <a:pt x="111" y="1107"/>
                    <a:pt x="0" y="1303"/>
                    <a:pt x="85" y="1481"/>
                  </a:cubicBezTo>
                  <a:cubicBezTo>
                    <a:pt x="128" y="1566"/>
                    <a:pt x="196" y="1651"/>
                    <a:pt x="281" y="1702"/>
                  </a:cubicBezTo>
                  <a:lnTo>
                    <a:pt x="4305" y="1702"/>
                  </a:lnTo>
                  <a:cubicBezTo>
                    <a:pt x="4330" y="1575"/>
                    <a:pt x="4339" y="1447"/>
                    <a:pt x="4347" y="1320"/>
                  </a:cubicBezTo>
                  <a:cubicBezTo>
                    <a:pt x="4347" y="894"/>
                    <a:pt x="4211" y="486"/>
                    <a:pt x="3964" y="146"/>
                  </a:cubicBezTo>
                  <a:lnTo>
                    <a:pt x="3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7656309" y="2930448"/>
              <a:ext cx="718716" cy="1937895"/>
            </a:xfrm>
            <a:custGeom>
              <a:avLst/>
              <a:gdLst/>
              <a:ahLst/>
              <a:cxnLst/>
              <a:rect l="l" t="t" r="r" b="b"/>
              <a:pathLst>
                <a:path w="6866" h="18513" extrusionOk="0">
                  <a:moveTo>
                    <a:pt x="5411" y="3591"/>
                  </a:moveTo>
                  <a:cubicBezTo>
                    <a:pt x="4679" y="5360"/>
                    <a:pt x="3786" y="7445"/>
                    <a:pt x="3012" y="9018"/>
                  </a:cubicBezTo>
                  <a:cubicBezTo>
                    <a:pt x="3258" y="10524"/>
                    <a:pt x="3420" y="12047"/>
                    <a:pt x="3514" y="13570"/>
                  </a:cubicBezTo>
                  <a:cubicBezTo>
                    <a:pt x="3607" y="15560"/>
                    <a:pt x="3522" y="17228"/>
                    <a:pt x="3514" y="18257"/>
                  </a:cubicBezTo>
                  <a:cubicBezTo>
                    <a:pt x="3463" y="18282"/>
                    <a:pt x="3420" y="18308"/>
                    <a:pt x="3369" y="18333"/>
                  </a:cubicBezTo>
                  <a:cubicBezTo>
                    <a:pt x="3224" y="18393"/>
                    <a:pt x="3080" y="18427"/>
                    <a:pt x="2935" y="18435"/>
                  </a:cubicBezTo>
                  <a:cubicBezTo>
                    <a:pt x="2314" y="18512"/>
                    <a:pt x="1523" y="18350"/>
                    <a:pt x="1234" y="18282"/>
                  </a:cubicBezTo>
                  <a:cubicBezTo>
                    <a:pt x="1157" y="18265"/>
                    <a:pt x="1115" y="18257"/>
                    <a:pt x="1115" y="18257"/>
                  </a:cubicBezTo>
                  <a:cubicBezTo>
                    <a:pt x="1115" y="18257"/>
                    <a:pt x="9" y="9852"/>
                    <a:pt x="0" y="8755"/>
                  </a:cubicBezTo>
                  <a:cubicBezTo>
                    <a:pt x="0" y="8499"/>
                    <a:pt x="290" y="5165"/>
                    <a:pt x="1149" y="1992"/>
                  </a:cubicBezTo>
                  <a:cubicBezTo>
                    <a:pt x="1191" y="1830"/>
                    <a:pt x="1234" y="1677"/>
                    <a:pt x="1285" y="1524"/>
                  </a:cubicBezTo>
                  <a:cubicBezTo>
                    <a:pt x="1421" y="1047"/>
                    <a:pt x="1574" y="579"/>
                    <a:pt x="1736" y="137"/>
                  </a:cubicBezTo>
                  <a:lnTo>
                    <a:pt x="6865" y="1"/>
                  </a:lnTo>
                  <a:cubicBezTo>
                    <a:pt x="6865" y="1"/>
                    <a:pt x="6244" y="1592"/>
                    <a:pt x="5411" y="35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7158459" y="1936739"/>
              <a:ext cx="655595" cy="1122980"/>
            </a:xfrm>
            <a:custGeom>
              <a:avLst/>
              <a:gdLst/>
              <a:ahLst/>
              <a:cxnLst/>
              <a:rect l="l" t="t" r="r" b="b"/>
              <a:pathLst>
                <a:path w="6263" h="10728" extrusionOk="0">
                  <a:moveTo>
                    <a:pt x="6262" y="4160"/>
                  </a:moveTo>
                  <a:cubicBezTo>
                    <a:pt x="6262" y="4160"/>
                    <a:pt x="6262" y="4245"/>
                    <a:pt x="6245" y="4390"/>
                  </a:cubicBezTo>
                  <a:cubicBezTo>
                    <a:pt x="6177" y="5283"/>
                    <a:pt x="6058" y="6168"/>
                    <a:pt x="5888" y="7052"/>
                  </a:cubicBezTo>
                  <a:cubicBezTo>
                    <a:pt x="5581" y="8652"/>
                    <a:pt x="3140" y="9230"/>
                    <a:pt x="2332" y="9894"/>
                  </a:cubicBezTo>
                  <a:cubicBezTo>
                    <a:pt x="1872" y="10285"/>
                    <a:pt x="1336" y="10566"/>
                    <a:pt x="758" y="10727"/>
                  </a:cubicBezTo>
                  <a:cubicBezTo>
                    <a:pt x="971" y="10651"/>
                    <a:pt x="1124" y="10140"/>
                    <a:pt x="852" y="9724"/>
                  </a:cubicBezTo>
                  <a:cubicBezTo>
                    <a:pt x="835" y="9698"/>
                    <a:pt x="818" y="9673"/>
                    <a:pt x="801" y="9656"/>
                  </a:cubicBezTo>
                  <a:cubicBezTo>
                    <a:pt x="605" y="9392"/>
                    <a:pt x="401" y="9043"/>
                    <a:pt x="222" y="8915"/>
                  </a:cubicBezTo>
                  <a:cubicBezTo>
                    <a:pt x="163" y="8856"/>
                    <a:pt x="69" y="8856"/>
                    <a:pt x="1" y="8907"/>
                  </a:cubicBezTo>
                  <a:cubicBezTo>
                    <a:pt x="171" y="8669"/>
                    <a:pt x="1115" y="8124"/>
                    <a:pt x="1115" y="8124"/>
                  </a:cubicBezTo>
                  <a:cubicBezTo>
                    <a:pt x="1430" y="7818"/>
                    <a:pt x="1779" y="7537"/>
                    <a:pt x="2145" y="7291"/>
                  </a:cubicBezTo>
                  <a:cubicBezTo>
                    <a:pt x="2357" y="7138"/>
                    <a:pt x="2596" y="6967"/>
                    <a:pt x="2885" y="6789"/>
                  </a:cubicBezTo>
                  <a:cubicBezTo>
                    <a:pt x="3208" y="6585"/>
                    <a:pt x="3574" y="6363"/>
                    <a:pt x="3991" y="6134"/>
                  </a:cubicBezTo>
                  <a:cubicBezTo>
                    <a:pt x="4288" y="1736"/>
                    <a:pt x="5377" y="0"/>
                    <a:pt x="5377" y="0"/>
                  </a:cubicBezTo>
                  <a:lnTo>
                    <a:pt x="5573" y="17"/>
                  </a:lnTo>
                  <a:cubicBezTo>
                    <a:pt x="5573" y="17"/>
                    <a:pt x="6185" y="2773"/>
                    <a:pt x="6185" y="2961"/>
                  </a:cubicBezTo>
                  <a:cubicBezTo>
                    <a:pt x="6185" y="3156"/>
                    <a:pt x="6262" y="4160"/>
                    <a:pt x="6262" y="41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7146944" y="2864815"/>
              <a:ext cx="128335" cy="196480"/>
            </a:xfrm>
            <a:custGeom>
              <a:avLst/>
              <a:gdLst/>
              <a:ahLst/>
              <a:cxnLst/>
              <a:rect l="l" t="t" r="r" b="b"/>
              <a:pathLst>
                <a:path w="1226" h="1877" extrusionOk="0">
                  <a:moveTo>
                    <a:pt x="216" y="0"/>
                  </a:moveTo>
                  <a:cubicBezTo>
                    <a:pt x="180" y="0"/>
                    <a:pt x="142" y="13"/>
                    <a:pt x="111" y="41"/>
                  </a:cubicBezTo>
                  <a:cubicBezTo>
                    <a:pt x="43" y="101"/>
                    <a:pt x="9" y="186"/>
                    <a:pt x="9" y="271"/>
                  </a:cubicBezTo>
                  <a:cubicBezTo>
                    <a:pt x="0" y="551"/>
                    <a:pt x="34" y="824"/>
                    <a:pt x="111" y="1087"/>
                  </a:cubicBezTo>
                  <a:cubicBezTo>
                    <a:pt x="119" y="1121"/>
                    <a:pt x="128" y="1147"/>
                    <a:pt x="136" y="1181"/>
                  </a:cubicBezTo>
                  <a:cubicBezTo>
                    <a:pt x="264" y="1602"/>
                    <a:pt x="571" y="1876"/>
                    <a:pt x="787" y="1876"/>
                  </a:cubicBezTo>
                  <a:cubicBezTo>
                    <a:pt x="816" y="1876"/>
                    <a:pt x="843" y="1871"/>
                    <a:pt x="868" y="1861"/>
                  </a:cubicBezTo>
                  <a:cubicBezTo>
                    <a:pt x="1081" y="1785"/>
                    <a:pt x="1225" y="1274"/>
                    <a:pt x="962" y="849"/>
                  </a:cubicBezTo>
                  <a:cubicBezTo>
                    <a:pt x="945" y="832"/>
                    <a:pt x="936" y="807"/>
                    <a:pt x="919" y="781"/>
                  </a:cubicBezTo>
                  <a:cubicBezTo>
                    <a:pt x="715" y="526"/>
                    <a:pt x="511" y="169"/>
                    <a:pt x="332" y="49"/>
                  </a:cubicBezTo>
                  <a:cubicBezTo>
                    <a:pt x="300" y="18"/>
                    <a:pt x="259" y="0"/>
                    <a:pt x="216" y="0"/>
                  </a:cubicBezTo>
                  <a:close/>
                </a:path>
              </a:pathLst>
            </a:custGeom>
            <a:solidFill>
              <a:srgbClr val="A56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7181698" y="1936739"/>
              <a:ext cx="617179" cy="1122980"/>
            </a:xfrm>
            <a:custGeom>
              <a:avLst/>
              <a:gdLst/>
              <a:ahLst/>
              <a:cxnLst/>
              <a:rect l="l" t="t" r="r" b="b"/>
              <a:pathLst>
                <a:path w="5896" h="10728" extrusionOk="0">
                  <a:moveTo>
                    <a:pt x="5147" y="0"/>
                  </a:moveTo>
                  <a:lnTo>
                    <a:pt x="4934" y="1081"/>
                  </a:lnTo>
                  <a:cubicBezTo>
                    <a:pt x="4730" y="2127"/>
                    <a:pt x="4738" y="3207"/>
                    <a:pt x="4977" y="4254"/>
                  </a:cubicBezTo>
                  <a:lnTo>
                    <a:pt x="5342" y="5862"/>
                  </a:lnTo>
                  <a:lnTo>
                    <a:pt x="2663" y="6789"/>
                  </a:lnTo>
                  <a:cubicBezTo>
                    <a:pt x="2374" y="6967"/>
                    <a:pt x="2127" y="7138"/>
                    <a:pt x="1914" y="7282"/>
                  </a:cubicBezTo>
                  <a:lnTo>
                    <a:pt x="2237" y="7673"/>
                  </a:lnTo>
                  <a:lnTo>
                    <a:pt x="4977" y="7299"/>
                  </a:lnTo>
                  <a:lnTo>
                    <a:pt x="4977" y="7299"/>
                  </a:lnTo>
                  <a:cubicBezTo>
                    <a:pt x="4977" y="7299"/>
                    <a:pt x="2510" y="9366"/>
                    <a:pt x="1046" y="10021"/>
                  </a:cubicBezTo>
                  <a:cubicBezTo>
                    <a:pt x="817" y="9383"/>
                    <a:pt x="0" y="8916"/>
                    <a:pt x="0" y="8915"/>
                  </a:cubicBezTo>
                  <a:lnTo>
                    <a:pt x="0" y="8915"/>
                  </a:lnTo>
                  <a:cubicBezTo>
                    <a:pt x="179" y="9035"/>
                    <a:pt x="374" y="9392"/>
                    <a:pt x="579" y="9647"/>
                  </a:cubicBezTo>
                  <a:cubicBezTo>
                    <a:pt x="596" y="9673"/>
                    <a:pt x="613" y="9698"/>
                    <a:pt x="630" y="9715"/>
                  </a:cubicBezTo>
                  <a:cubicBezTo>
                    <a:pt x="893" y="10140"/>
                    <a:pt x="749" y="10651"/>
                    <a:pt x="536" y="10727"/>
                  </a:cubicBezTo>
                  <a:cubicBezTo>
                    <a:pt x="1114" y="10566"/>
                    <a:pt x="1650" y="10285"/>
                    <a:pt x="2101" y="9894"/>
                  </a:cubicBezTo>
                  <a:cubicBezTo>
                    <a:pt x="2918" y="9222"/>
                    <a:pt x="5359" y="8652"/>
                    <a:pt x="5666" y="7052"/>
                  </a:cubicBezTo>
                  <a:cubicBezTo>
                    <a:pt x="5768" y="6534"/>
                    <a:pt x="5836" y="6049"/>
                    <a:pt x="5895" y="5640"/>
                  </a:cubicBezTo>
                  <a:cubicBezTo>
                    <a:pt x="5708" y="5028"/>
                    <a:pt x="5479" y="4483"/>
                    <a:pt x="5300" y="4016"/>
                  </a:cubicBezTo>
                  <a:cubicBezTo>
                    <a:pt x="4917" y="3003"/>
                    <a:pt x="5019" y="970"/>
                    <a:pt x="5172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7580627" y="1568900"/>
              <a:ext cx="337585" cy="346587"/>
            </a:xfrm>
            <a:custGeom>
              <a:avLst/>
              <a:gdLst/>
              <a:ahLst/>
              <a:cxnLst/>
              <a:rect l="l" t="t" r="r" b="b"/>
              <a:pathLst>
                <a:path w="3225" h="3311" extrusionOk="0">
                  <a:moveTo>
                    <a:pt x="1455" y="1"/>
                  </a:moveTo>
                  <a:lnTo>
                    <a:pt x="885" y="409"/>
                  </a:lnTo>
                  <a:lnTo>
                    <a:pt x="0" y="1064"/>
                  </a:lnTo>
                  <a:lnTo>
                    <a:pt x="1668" y="3310"/>
                  </a:lnTo>
                  <a:lnTo>
                    <a:pt x="3224" y="2102"/>
                  </a:lnTo>
                  <a:lnTo>
                    <a:pt x="2544" y="1294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7364152" y="1344575"/>
              <a:ext cx="410650" cy="550394"/>
            </a:xfrm>
            <a:custGeom>
              <a:avLst/>
              <a:gdLst/>
              <a:ahLst/>
              <a:cxnLst/>
              <a:rect l="l" t="t" r="r" b="b"/>
              <a:pathLst>
                <a:path w="3923" h="5258" extrusionOk="0">
                  <a:moveTo>
                    <a:pt x="3923" y="2093"/>
                  </a:moveTo>
                  <a:cubicBezTo>
                    <a:pt x="3923" y="2161"/>
                    <a:pt x="3889" y="2357"/>
                    <a:pt x="3650" y="2705"/>
                  </a:cubicBezTo>
                  <a:lnTo>
                    <a:pt x="3174" y="2050"/>
                  </a:lnTo>
                  <a:lnTo>
                    <a:pt x="3021" y="2612"/>
                  </a:lnTo>
                  <a:lnTo>
                    <a:pt x="3251" y="3462"/>
                  </a:lnTo>
                  <a:cubicBezTo>
                    <a:pt x="3285" y="3590"/>
                    <a:pt x="3285" y="3735"/>
                    <a:pt x="3251" y="3862"/>
                  </a:cubicBezTo>
                  <a:cubicBezTo>
                    <a:pt x="3174" y="4160"/>
                    <a:pt x="2978" y="4687"/>
                    <a:pt x="2604" y="5019"/>
                  </a:cubicBezTo>
                  <a:cubicBezTo>
                    <a:pt x="2468" y="5104"/>
                    <a:pt x="2332" y="5181"/>
                    <a:pt x="2196" y="5257"/>
                  </a:cubicBezTo>
                  <a:cubicBezTo>
                    <a:pt x="1821" y="5257"/>
                    <a:pt x="741" y="4798"/>
                    <a:pt x="392" y="3309"/>
                  </a:cubicBezTo>
                  <a:cubicBezTo>
                    <a:pt x="214" y="3029"/>
                    <a:pt x="103" y="2705"/>
                    <a:pt x="61" y="2374"/>
                  </a:cubicBezTo>
                  <a:cubicBezTo>
                    <a:pt x="44" y="2297"/>
                    <a:pt x="44" y="2220"/>
                    <a:pt x="35" y="2144"/>
                  </a:cubicBezTo>
                  <a:cubicBezTo>
                    <a:pt x="1" y="1421"/>
                    <a:pt x="273" y="664"/>
                    <a:pt x="1064" y="400"/>
                  </a:cubicBezTo>
                  <a:cubicBezTo>
                    <a:pt x="2264" y="0"/>
                    <a:pt x="3370" y="425"/>
                    <a:pt x="3838" y="1778"/>
                  </a:cubicBezTo>
                  <a:cubicBezTo>
                    <a:pt x="3872" y="1872"/>
                    <a:pt x="3897" y="1965"/>
                    <a:pt x="3923" y="2067"/>
                  </a:cubicBezTo>
                  <a:cubicBezTo>
                    <a:pt x="3923" y="2067"/>
                    <a:pt x="3923" y="2076"/>
                    <a:pt x="3923" y="209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7343740" y="1307100"/>
              <a:ext cx="431062" cy="267242"/>
            </a:xfrm>
            <a:custGeom>
              <a:avLst/>
              <a:gdLst/>
              <a:ahLst/>
              <a:cxnLst/>
              <a:rect l="l" t="t" r="r" b="b"/>
              <a:pathLst>
                <a:path w="4118" h="2553" extrusionOk="0">
                  <a:moveTo>
                    <a:pt x="4118" y="2162"/>
                  </a:moveTo>
                  <a:lnTo>
                    <a:pt x="4033" y="2145"/>
                  </a:lnTo>
                  <a:cubicBezTo>
                    <a:pt x="3828" y="2111"/>
                    <a:pt x="3616" y="2094"/>
                    <a:pt x="3412" y="2077"/>
                  </a:cubicBezTo>
                  <a:cubicBezTo>
                    <a:pt x="3301" y="2077"/>
                    <a:pt x="3190" y="2068"/>
                    <a:pt x="3071" y="2068"/>
                  </a:cubicBezTo>
                  <a:lnTo>
                    <a:pt x="2995" y="2068"/>
                  </a:lnTo>
                  <a:cubicBezTo>
                    <a:pt x="2842" y="2068"/>
                    <a:pt x="2697" y="2068"/>
                    <a:pt x="2552" y="2077"/>
                  </a:cubicBezTo>
                  <a:lnTo>
                    <a:pt x="2382" y="2094"/>
                  </a:lnTo>
                  <a:cubicBezTo>
                    <a:pt x="2212" y="2102"/>
                    <a:pt x="2042" y="2119"/>
                    <a:pt x="1880" y="2145"/>
                  </a:cubicBezTo>
                  <a:cubicBezTo>
                    <a:pt x="1276" y="2213"/>
                    <a:pt x="681" y="2349"/>
                    <a:pt x="102" y="2553"/>
                  </a:cubicBezTo>
                  <a:cubicBezTo>
                    <a:pt x="60" y="2383"/>
                    <a:pt x="26" y="2213"/>
                    <a:pt x="17" y="2042"/>
                  </a:cubicBezTo>
                  <a:cubicBezTo>
                    <a:pt x="9" y="1923"/>
                    <a:pt x="0" y="1804"/>
                    <a:pt x="9" y="1685"/>
                  </a:cubicBezTo>
                  <a:cubicBezTo>
                    <a:pt x="34" y="928"/>
                    <a:pt x="570" y="290"/>
                    <a:pt x="1310" y="128"/>
                  </a:cubicBezTo>
                  <a:cubicBezTo>
                    <a:pt x="1464" y="94"/>
                    <a:pt x="1608" y="69"/>
                    <a:pt x="1744" y="52"/>
                  </a:cubicBezTo>
                  <a:cubicBezTo>
                    <a:pt x="2068" y="1"/>
                    <a:pt x="2391" y="1"/>
                    <a:pt x="2714" y="35"/>
                  </a:cubicBezTo>
                  <a:cubicBezTo>
                    <a:pt x="3335" y="111"/>
                    <a:pt x="3837" y="579"/>
                    <a:pt x="3956" y="1192"/>
                  </a:cubicBezTo>
                  <a:cubicBezTo>
                    <a:pt x="3999" y="1447"/>
                    <a:pt x="4058" y="1762"/>
                    <a:pt x="4118" y="21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7700798" y="1524412"/>
              <a:ext cx="103421" cy="129067"/>
            </a:xfrm>
            <a:custGeom>
              <a:avLst/>
              <a:gdLst/>
              <a:ahLst/>
              <a:cxnLst/>
              <a:rect l="l" t="t" r="r" b="b"/>
              <a:pathLst>
                <a:path w="988" h="1233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213"/>
                    <a:pt x="1" y="417"/>
                    <a:pt x="26" y="630"/>
                  </a:cubicBezTo>
                  <a:lnTo>
                    <a:pt x="26" y="681"/>
                  </a:lnTo>
                  <a:cubicBezTo>
                    <a:pt x="52" y="724"/>
                    <a:pt x="86" y="766"/>
                    <a:pt x="120" y="800"/>
                  </a:cubicBezTo>
                  <a:cubicBezTo>
                    <a:pt x="335" y="1030"/>
                    <a:pt x="653" y="1233"/>
                    <a:pt x="907" y="1233"/>
                  </a:cubicBezTo>
                  <a:cubicBezTo>
                    <a:pt x="935" y="1233"/>
                    <a:pt x="962" y="1231"/>
                    <a:pt x="987" y="1226"/>
                  </a:cubicBezTo>
                  <a:cubicBezTo>
                    <a:pt x="902" y="834"/>
                    <a:pt x="783" y="443"/>
                    <a:pt x="630" y="69"/>
                  </a:cubicBezTo>
                  <a:cubicBezTo>
                    <a:pt x="426" y="35"/>
                    <a:pt x="222" y="18"/>
                    <a:pt x="9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7697238" y="1682894"/>
              <a:ext cx="199620" cy="226313"/>
            </a:xfrm>
            <a:custGeom>
              <a:avLst/>
              <a:gdLst/>
              <a:ahLst/>
              <a:cxnLst/>
              <a:rect l="l" t="t" r="r" b="b"/>
              <a:pathLst>
                <a:path w="1907" h="2162" extrusionOk="0">
                  <a:moveTo>
                    <a:pt x="1906" y="477"/>
                  </a:moveTo>
                  <a:cubicBezTo>
                    <a:pt x="1413" y="554"/>
                    <a:pt x="970" y="826"/>
                    <a:pt x="673" y="1226"/>
                  </a:cubicBezTo>
                  <a:cubicBezTo>
                    <a:pt x="460" y="1515"/>
                    <a:pt x="366" y="1821"/>
                    <a:pt x="273" y="2162"/>
                  </a:cubicBezTo>
                  <a:lnTo>
                    <a:pt x="188" y="2076"/>
                  </a:lnTo>
                  <a:lnTo>
                    <a:pt x="1" y="1881"/>
                  </a:lnTo>
                  <a:cubicBezTo>
                    <a:pt x="1" y="1881"/>
                    <a:pt x="383" y="834"/>
                    <a:pt x="928" y="290"/>
                  </a:cubicBezTo>
                  <a:cubicBezTo>
                    <a:pt x="1030" y="188"/>
                    <a:pt x="1158" y="103"/>
                    <a:pt x="1285" y="35"/>
                  </a:cubicBezTo>
                  <a:cubicBezTo>
                    <a:pt x="1319" y="26"/>
                    <a:pt x="1345" y="9"/>
                    <a:pt x="1370" y="1"/>
                  </a:cubicBezTo>
                  <a:lnTo>
                    <a:pt x="1685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7707078" y="1709587"/>
              <a:ext cx="816694" cy="1481919"/>
            </a:xfrm>
            <a:custGeom>
              <a:avLst/>
              <a:gdLst/>
              <a:ahLst/>
              <a:cxnLst/>
              <a:rect l="l" t="t" r="r" b="b"/>
              <a:pathLst>
                <a:path w="7802" h="14157" extrusionOk="0">
                  <a:moveTo>
                    <a:pt x="7801" y="13059"/>
                  </a:moveTo>
                  <a:cubicBezTo>
                    <a:pt x="6967" y="13553"/>
                    <a:pt x="6049" y="13876"/>
                    <a:pt x="5087" y="14020"/>
                  </a:cubicBezTo>
                  <a:cubicBezTo>
                    <a:pt x="4951" y="14037"/>
                    <a:pt x="4815" y="14046"/>
                    <a:pt x="4688" y="14054"/>
                  </a:cubicBezTo>
                  <a:cubicBezTo>
                    <a:pt x="3343" y="14157"/>
                    <a:pt x="1999" y="13799"/>
                    <a:pt x="885" y="13051"/>
                  </a:cubicBezTo>
                  <a:cubicBezTo>
                    <a:pt x="749" y="12957"/>
                    <a:pt x="672" y="12889"/>
                    <a:pt x="672" y="12889"/>
                  </a:cubicBezTo>
                  <a:cubicBezTo>
                    <a:pt x="723" y="12778"/>
                    <a:pt x="774" y="12668"/>
                    <a:pt x="825" y="12557"/>
                  </a:cubicBezTo>
                  <a:cubicBezTo>
                    <a:pt x="1174" y="11724"/>
                    <a:pt x="1353" y="10839"/>
                    <a:pt x="1353" y="9946"/>
                  </a:cubicBezTo>
                  <a:cubicBezTo>
                    <a:pt x="1353" y="9733"/>
                    <a:pt x="1344" y="9520"/>
                    <a:pt x="1327" y="9316"/>
                  </a:cubicBezTo>
                  <a:cubicBezTo>
                    <a:pt x="1268" y="8738"/>
                    <a:pt x="1149" y="8168"/>
                    <a:pt x="970" y="7615"/>
                  </a:cubicBezTo>
                  <a:cubicBezTo>
                    <a:pt x="783" y="7002"/>
                    <a:pt x="553" y="6466"/>
                    <a:pt x="383" y="5998"/>
                  </a:cubicBezTo>
                  <a:cubicBezTo>
                    <a:pt x="9" y="5012"/>
                    <a:pt x="0" y="3055"/>
                    <a:pt x="145" y="2060"/>
                  </a:cubicBezTo>
                  <a:cubicBezTo>
                    <a:pt x="145" y="2034"/>
                    <a:pt x="153" y="2017"/>
                    <a:pt x="153" y="1992"/>
                  </a:cubicBezTo>
                  <a:cubicBezTo>
                    <a:pt x="162" y="1966"/>
                    <a:pt x="162" y="1932"/>
                    <a:pt x="170" y="1907"/>
                  </a:cubicBezTo>
                  <a:cubicBezTo>
                    <a:pt x="179" y="1838"/>
                    <a:pt x="196" y="1787"/>
                    <a:pt x="204" y="1736"/>
                  </a:cubicBezTo>
                  <a:cubicBezTo>
                    <a:pt x="221" y="1660"/>
                    <a:pt x="238" y="1592"/>
                    <a:pt x="272" y="1524"/>
                  </a:cubicBezTo>
                  <a:cubicBezTo>
                    <a:pt x="374" y="1260"/>
                    <a:pt x="511" y="1005"/>
                    <a:pt x="672" y="784"/>
                  </a:cubicBezTo>
                  <a:cubicBezTo>
                    <a:pt x="919" y="452"/>
                    <a:pt x="1268" y="205"/>
                    <a:pt x="1659" y="86"/>
                  </a:cubicBezTo>
                  <a:cubicBezTo>
                    <a:pt x="1736" y="61"/>
                    <a:pt x="1821" y="43"/>
                    <a:pt x="1906" y="35"/>
                  </a:cubicBezTo>
                  <a:cubicBezTo>
                    <a:pt x="2110" y="1"/>
                    <a:pt x="2314" y="1"/>
                    <a:pt x="2510" y="35"/>
                  </a:cubicBezTo>
                  <a:cubicBezTo>
                    <a:pt x="2646" y="52"/>
                    <a:pt x="2782" y="78"/>
                    <a:pt x="2910" y="120"/>
                  </a:cubicBezTo>
                  <a:cubicBezTo>
                    <a:pt x="3148" y="171"/>
                    <a:pt x="3377" y="256"/>
                    <a:pt x="3599" y="350"/>
                  </a:cubicBezTo>
                  <a:cubicBezTo>
                    <a:pt x="3667" y="392"/>
                    <a:pt x="7682" y="2706"/>
                    <a:pt x="7801" y="130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7716813" y="1713146"/>
              <a:ext cx="164867" cy="197003"/>
            </a:xfrm>
            <a:custGeom>
              <a:avLst/>
              <a:gdLst/>
              <a:ahLst/>
              <a:cxnLst/>
              <a:rect l="l" t="t" r="r" b="b"/>
              <a:pathLst>
                <a:path w="1575" h="1882" extrusionOk="0">
                  <a:moveTo>
                    <a:pt x="1498" y="1"/>
                  </a:moveTo>
                  <a:cubicBezTo>
                    <a:pt x="1098" y="112"/>
                    <a:pt x="749" y="358"/>
                    <a:pt x="503" y="690"/>
                  </a:cubicBezTo>
                  <a:cubicBezTo>
                    <a:pt x="333" y="920"/>
                    <a:pt x="205" y="1166"/>
                    <a:pt x="103" y="1430"/>
                  </a:cubicBezTo>
                  <a:cubicBezTo>
                    <a:pt x="69" y="1498"/>
                    <a:pt x="52" y="1566"/>
                    <a:pt x="35" y="1643"/>
                  </a:cubicBezTo>
                  <a:cubicBezTo>
                    <a:pt x="26" y="1694"/>
                    <a:pt x="9" y="1745"/>
                    <a:pt x="1" y="1796"/>
                  </a:cubicBezTo>
                  <a:lnTo>
                    <a:pt x="86" y="1881"/>
                  </a:lnTo>
                  <a:cubicBezTo>
                    <a:pt x="94" y="1813"/>
                    <a:pt x="103" y="1762"/>
                    <a:pt x="120" y="1711"/>
                  </a:cubicBezTo>
                  <a:cubicBezTo>
                    <a:pt x="137" y="1634"/>
                    <a:pt x="154" y="1558"/>
                    <a:pt x="188" y="1498"/>
                  </a:cubicBezTo>
                  <a:cubicBezTo>
                    <a:pt x="290" y="1226"/>
                    <a:pt x="418" y="979"/>
                    <a:pt x="588" y="758"/>
                  </a:cubicBezTo>
                  <a:cubicBezTo>
                    <a:pt x="834" y="426"/>
                    <a:pt x="1175" y="180"/>
                    <a:pt x="1575" y="61"/>
                  </a:cubicBezTo>
                  <a:lnTo>
                    <a:pt x="1498" y="1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7853105" y="1747062"/>
              <a:ext cx="461314" cy="655491"/>
            </a:xfrm>
            <a:custGeom>
              <a:avLst/>
              <a:gdLst/>
              <a:ahLst/>
              <a:cxnLst/>
              <a:rect l="l" t="t" r="r" b="b"/>
              <a:pathLst>
                <a:path w="4407" h="6262" extrusionOk="0">
                  <a:moveTo>
                    <a:pt x="945" y="0"/>
                  </a:moveTo>
                  <a:cubicBezTo>
                    <a:pt x="902" y="0"/>
                    <a:pt x="860" y="0"/>
                    <a:pt x="817" y="9"/>
                  </a:cubicBezTo>
                  <a:cubicBezTo>
                    <a:pt x="655" y="43"/>
                    <a:pt x="502" y="128"/>
                    <a:pt x="400" y="264"/>
                  </a:cubicBezTo>
                  <a:cubicBezTo>
                    <a:pt x="162" y="570"/>
                    <a:pt x="0" y="1293"/>
                    <a:pt x="111" y="1617"/>
                  </a:cubicBezTo>
                  <a:cubicBezTo>
                    <a:pt x="553" y="2961"/>
                    <a:pt x="1183" y="4237"/>
                    <a:pt x="1974" y="5411"/>
                  </a:cubicBezTo>
                  <a:cubicBezTo>
                    <a:pt x="2204" y="5734"/>
                    <a:pt x="2348" y="5913"/>
                    <a:pt x="2348" y="5913"/>
                  </a:cubicBezTo>
                  <a:lnTo>
                    <a:pt x="2450" y="5930"/>
                  </a:lnTo>
                  <a:lnTo>
                    <a:pt x="3216" y="6083"/>
                  </a:lnTo>
                  <a:lnTo>
                    <a:pt x="4160" y="6261"/>
                  </a:lnTo>
                  <a:lnTo>
                    <a:pt x="4279" y="5623"/>
                  </a:lnTo>
                  <a:lnTo>
                    <a:pt x="4407" y="4926"/>
                  </a:lnTo>
                  <a:cubicBezTo>
                    <a:pt x="4407" y="4926"/>
                    <a:pt x="4390" y="4875"/>
                    <a:pt x="4364" y="4781"/>
                  </a:cubicBezTo>
                  <a:cubicBezTo>
                    <a:pt x="4220" y="4271"/>
                    <a:pt x="3667" y="2484"/>
                    <a:pt x="2672" y="1140"/>
                  </a:cubicBezTo>
                  <a:cubicBezTo>
                    <a:pt x="2535" y="962"/>
                    <a:pt x="2391" y="783"/>
                    <a:pt x="2229" y="613"/>
                  </a:cubicBezTo>
                  <a:cubicBezTo>
                    <a:pt x="2187" y="570"/>
                    <a:pt x="2144" y="528"/>
                    <a:pt x="2093" y="485"/>
                  </a:cubicBezTo>
                  <a:cubicBezTo>
                    <a:pt x="1778" y="196"/>
                    <a:pt x="1370" y="34"/>
                    <a:pt x="945" y="0"/>
                  </a:cubicBezTo>
                  <a:close/>
                </a:path>
              </a:pathLst>
            </a:custGeom>
            <a:solidFill>
              <a:srgbClr val="F8D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7707078" y="1900206"/>
              <a:ext cx="92640" cy="497009"/>
            </a:xfrm>
            <a:custGeom>
              <a:avLst/>
              <a:gdLst/>
              <a:ahLst/>
              <a:cxnLst/>
              <a:rect l="l" t="t" r="r" b="b"/>
              <a:pathLst>
                <a:path w="885" h="4748" extrusionOk="0">
                  <a:moveTo>
                    <a:pt x="868" y="4747"/>
                  </a:moveTo>
                  <a:cubicBezTo>
                    <a:pt x="851" y="4747"/>
                    <a:pt x="842" y="4747"/>
                    <a:pt x="834" y="4739"/>
                  </a:cubicBezTo>
                  <a:cubicBezTo>
                    <a:pt x="17" y="2910"/>
                    <a:pt x="213" y="451"/>
                    <a:pt x="255" y="77"/>
                  </a:cubicBezTo>
                  <a:cubicBezTo>
                    <a:pt x="204" y="120"/>
                    <a:pt x="170" y="179"/>
                    <a:pt x="153" y="247"/>
                  </a:cubicBezTo>
                  <a:cubicBezTo>
                    <a:pt x="153" y="222"/>
                    <a:pt x="162" y="196"/>
                    <a:pt x="162" y="171"/>
                  </a:cubicBezTo>
                  <a:cubicBezTo>
                    <a:pt x="170" y="145"/>
                    <a:pt x="170" y="111"/>
                    <a:pt x="179" y="86"/>
                  </a:cubicBezTo>
                  <a:cubicBezTo>
                    <a:pt x="204" y="51"/>
                    <a:pt x="238" y="26"/>
                    <a:pt x="272" y="9"/>
                  </a:cubicBezTo>
                  <a:cubicBezTo>
                    <a:pt x="281" y="0"/>
                    <a:pt x="289" y="0"/>
                    <a:pt x="298" y="9"/>
                  </a:cubicBezTo>
                  <a:cubicBezTo>
                    <a:pt x="298" y="9"/>
                    <a:pt x="306" y="17"/>
                    <a:pt x="306" y="26"/>
                  </a:cubicBezTo>
                  <a:cubicBezTo>
                    <a:pt x="306" y="51"/>
                    <a:pt x="0" y="2748"/>
                    <a:pt x="876" y="4713"/>
                  </a:cubicBezTo>
                  <a:cubicBezTo>
                    <a:pt x="885" y="4722"/>
                    <a:pt x="885" y="4739"/>
                    <a:pt x="868" y="4747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7691062" y="2514038"/>
              <a:ext cx="105096" cy="208099"/>
            </a:xfrm>
            <a:custGeom>
              <a:avLst/>
              <a:gdLst/>
              <a:ahLst/>
              <a:cxnLst/>
              <a:rect l="l" t="t" r="r" b="b"/>
              <a:pathLst>
                <a:path w="1004" h="1988" extrusionOk="0">
                  <a:moveTo>
                    <a:pt x="219" y="1"/>
                  </a:moveTo>
                  <a:cubicBezTo>
                    <a:pt x="203" y="1"/>
                    <a:pt x="187" y="3"/>
                    <a:pt x="170" y="6"/>
                  </a:cubicBezTo>
                  <a:cubicBezTo>
                    <a:pt x="85" y="32"/>
                    <a:pt x="43" y="125"/>
                    <a:pt x="17" y="261"/>
                  </a:cubicBezTo>
                  <a:cubicBezTo>
                    <a:pt x="0" y="551"/>
                    <a:pt x="43" y="840"/>
                    <a:pt x="145" y="1112"/>
                  </a:cubicBezTo>
                  <a:cubicBezTo>
                    <a:pt x="170" y="1197"/>
                    <a:pt x="204" y="1274"/>
                    <a:pt x="230" y="1350"/>
                  </a:cubicBezTo>
                  <a:cubicBezTo>
                    <a:pt x="400" y="1729"/>
                    <a:pt x="619" y="1988"/>
                    <a:pt x="778" y="1988"/>
                  </a:cubicBezTo>
                  <a:cubicBezTo>
                    <a:pt x="795" y="1988"/>
                    <a:pt x="810" y="1985"/>
                    <a:pt x="825" y="1980"/>
                  </a:cubicBezTo>
                  <a:cubicBezTo>
                    <a:pt x="1004" y="1920"/>
                    <a:pt x="936" y="1614"/>
                    <a:pt x="868" y="1121"/>
                  </a:cubicBezTo>
                  <a:cubicBezTo>
                    <a:pt x="859" y="1078"/>
                    <a:pt x="851" y="1036"/>
                    <a:pt x="851" y="985"/>
                  </a:cubicBezTo>
                  <a:cubicBezTo>
                    <a:pt x="800" y="517"/>
                    <a:pt x="579" y="193"/>
                    <a:pt x="383" y="57"/>
                  </a:cubicBezTo>
                  <a:cubicBezTo>
                    <a:pt x="336" y="24"/>
                    <a:pt x="279" y="1"/>
                    <a:pt x="219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7707916" y="2262602"/>
              <a:ext cx="684067" cy="458697"/>
            </a:xfrm>
            <a:custGeom>
              <a:avLst/>
              <a:gdLst/>
              <a:ahLst/>
              <a:cxnLst/>
              <a:rect l="l" t="t" r="r" b="b"/>
              <a:pathLst>
                <a:path w="6535" h="4382" extrusionOk="0">
                  <a:moveTo>
                    <a:pt x="5675" y="1"/>
                  </a:moveTo>
                  <a:lnTo>
                    <a:pt x="5505" y="9"/>
                  </a:lnTo>
                  <a:lnTo>
                    <a:pt x="5488" y="9"/>
                  </a:lnTo>
                  <a:lnTo>
                    <a:pt x="5292" y="26"/>
                  </a:lnTo>
                  <a:cubicBezTo>
                    <a:pt x="5224" y="26"/>
                    <a:pt x="5139" y="35"/>
                    <a:pt x="5054" y="43"/>
                  </a:cubicBezTo>
                  <a:cubicBezTo>
                    <a:pt x="4892" y="69"/>
                    <a:pt x="4705" y="86"/>
                    <a:pt x="4518" y="120"/>
                  </a:cubicBezTo>
                  <a:cubicBezTo>
                    <a:pt x="4365" y="145"/>
                    <a:pt x="4220" y="179"/>
                    <a:pt x="4067" y="213"/>
                  </a:cubicBezTo>
                  <a:cubicBezTo>
                    <a:pt x="3999" y="230"/>
                    <a:pt x="3922" y="247"/>
                    <a:pt x="3854" y="273"/>
                  </a:cubicBezTo>
                  <a:cubicBezTo>
                    <a:pt x="3812" y="290"/>
                    <a:pt x="3761" y="307"/>
                    <a:pt x="3718" y="324"/>
                  </a:cubicBezTo>
                  <a:cubicBezTo>
                    <a:pt x="3608" y="367"/>
                    <a:pt x="3489" y="418"/>
                    <a:pt x="3361" y="486"/>
                  </a:cubicBezTo>
                  <a:cubicBezTo>
                    <a:pt x="2799" y="758"/>
                    <a:pt x="2178" y="1183"/>
                    <a:pt x="1540" y="1609"/>
                  </a:cubicBezTo>
                  <a:cubicBezTo>
                    <a:pt x="1540" y="1609"/>
                    <a:pt x="375" y="2119"/>
                    <a:pt x="1" y="2408"/>
                  </a:cubicBezTo>
                  <a:cubicBezTo>
                    <a:pt x="13" y="2407"/>
                    <a:pt x="26" y="2406"/>
                    <a:pt x="38" y="2406"/>
                  </a:cubicBezTo>
                  <a:cubicBezTo>
                    <a:pt x="102" y="2406"/>
                    <a:pt x="163" y="2425"/>
                    <a:pt x="213" y="2468"/>
                  </a:cubicBezTo>
                  <a:cubicBezTo>
                    <a:pt x="341" y="2553"/>
                    <a:pt x="435" y="2672"/>
                    <a:pt x="503" y="2808"/>
                  </a:cubicBezTo>
                  <a:cubicBezTo>
                    <a:pt x="605" y="2987"/>
                    <a:pt x="664" y="3191"/>
                    <a:pt x="690" y="3395"/>
                  </a:cubicBezTo>
                  <a:cubicBezTo>
                    <a:pt x="690" y="3438"/>
                    <a:pt x="698" y="3489"/>
                    <a:pt x="707" y="3531"/>
                  </a:cubicBezTo>
                  <a:cubicBezTo>
                    <a:pt x="707" y="3574"/>
                    <a:pt x="715" y="3608"/>
                    <a:pt x="715" y="3650"/>
                  </a:cubicBezTo>
                  <a:cubicBezTo>
                    <a:pt x="724" y="3684"/>
                    <a:pt x="732" y="3718"/>
                    <a:pt x="732" y="3752"/>
                  </a:cubicBezTo>
                  <a:cubicBezTo>
                    <a:pt x="758" y="3888"/>
                    <a:pt x="766" y="4016"/>
                    <a:pt x="775" y="4152"/>
                  </a:cubicBezTo>
                  <a:cubicBezTo>
                    <a:pt x="775" y="4280"/>
                    <a:pt x="749" y="4356"/>
                    <a:pt x="664" y="4382"/>
                  </a:cubicBezTo>
                  <a:cubicBezTo>
                    <a:pt x="1166" y="4254"/>
                    <a:pt x="1651" y="4084"/>
                    <a:pt x="2119" y="3871"/>
                  </a:cubicBezTo>
                  <a:cubicBezTo>
                    <a:pt x="2391" y="3744"/>
                    <a:pt x="2646" y="3591"/>
                    <a:pt x="2885" y="3395"/>
                  </a:cubicBezTo>
                  <a:cubicBezTo>
                    <a:pt x="3608" y="2774"/>
                    <a:pt x="6534" y="3123"/>
                    <a:pt x="5794" y="1"/>
                  </a:cubicBezTo>
                  <a:close/>
                </a:path>
              </a:pathLst>
            </a:custGeom>
            <a:solidFill>
              <a:srgbClr val="F8D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7001755" y="2927831"/>
              <a:ext cx="124776" cy="115983"/>
            </a:xfrm>
            <a:custGeom>
              <a:avLst/>
              <a:gdLst/>
              <a:ahLst/>
              <a:cxnLst/>
              <a:rect l="l" t="t" r="r" b="b"/>
              <a:pathLst>
                <a:path w="1192" h="1108" extrusionOk="0">
                  <a:moveTo>
                    <a:pt x="894" y="0"/>
                  </a:moveTo>
                  <a:lnTo>
                    <a:pt x="511" y="43"/>
                  </a:lnTo>
                  <a:cubicBezTo>
                    <a:pt x="307" y="60"/>
                    <a:pt x="137" y="188"/>
                    <a:pt x="52" y="375"/>
                  </a:cubicBezTo>
                  <a:cubicBezTo>
                    <a:pt x="1" y="511"/>
                    <a:pt x="9" y="655"/>
                    <a:pt x="77" y="783"/>
                  </a:cubicBezTo>
                  <a:cubicBezTo>
                    <a:pt x="158" y="938"/>
                    <a:pt x="294" y="1107"/>
                    <a:pt x="477" y="1107"/>
                  </a:cubicBezTo>
                  <a:cubicBezTo>
                    <a:pt x="485" y="1107"/>
                    <a:pt x="494" y="1107"/>
                    <a:pt x="503" y="1106"/>
                  </a:cubicBezTo>
                  <a:cubicBezTo>
                    <a:pt x="1107" y="1038"/>
                    <a:pt x="1192" y="707"/>
                    <a:pt x="1192" y="707"/>
                  </a:cubicBezTo>
                  <a:lnTo>
                    <a:pt x="894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7766745" y="3042663"/>
              <a:ext cx="757028" cy="159214"/>
            </a:xfrm>
            <a:custGeom>
              <a:avLst/>
              <a:gdLst/>
              <a:ahLst/>
              <a:cxnLst/>
              <a:rect l="l" t="t" r="r" b="b"/>
              <a:pathLst>
                <a:path w="7232" h="1521" extrusionOk="0">
                  <a:moveTo>
                    <a:pt x="145" y="1"/>
                  </a:moveTo>
                  <a:cubicBezTo>
                    <a:pt x="102" y="111"/>
                    <a:pt x="51" y="231"/>
                    <a:pt x="0" y="341"/>
                  </a:cubicBezTo>
                  <a:cubicBezTo>
                    <a:pt x="0" y="341"/>
                    <a:pt x="893" y="1107"/>
                    <a:pt x="2399" y="1404"/>
                  </a:cubicBezTo>
                  <a:cubicBezTo>
                    <a:pt x="2794" y="1480"/>
                    <a:pt x="3195" y="1520"/>
                    <a:pt x="3597" y="1520"/>
                  </a:cubicBezTo>
                  <a:cubicBezTo>
                    <a:pt x="3870" y="1520"/>
                    <a:pt x="4143" y="1502"/>
                    <a:pt x="4415" y="1464"/>
                  </a:cubicBezTo>
                  <a:cubicBezTo>
                    <a:pt x="4458" y="1456"/>
                    <a:pt x="4500" y="1447"/>
                    <a:pt x="4543" y="1439"/>
                  </a:cubicBezTo>
                  <a:lnTo>
                    <a:pt x="4594" y="1439"/>
                  </a:lnTo>
                  <a:lnTo>
                    <a:pt x="4713" y="1413"/>
                  </a:lnTo>
                  <a:lnTo>
                    <a:pt x="4858" y="1387"/>
                  </a:lnTo>
                  <a:lnTo>
                    <a:pt x="4875" y="1387"/>
                  </a:lnTo>
                  <a:lnTo>
                    <a:pt x="4968" y="1362"/>
                  </a:lnTo>
                  <a:lnTo>
                    <a:pt x="5028" y="1353"/>
                  </a:lnTo>
                  <a:lnTo>
                    <a:pt x="5079" y="1336"/>
                  </a:lnTo>
                  <a:lnTo>
                    <a:pt x="5206" y="1311"/>
                  </a:lnTo>
                  <a:lnTo>
                    <a:pt x="5283" y="1285"/>
                  </a:lnTo>
                  <a:cubicBezTo>
                    <a:pt x="5411" y="1251"/>
                    <a:pt x="5530" y="1217"/>
                    <a:pt x="5657" y="1175"/>
                  </a:cubicBezTo>
                  <a:lnTo>
                    <a:pt x="5700" y="1158"/>
                  </a:lnTo>
                  <a:lnTo>
                    <a:pt x="5836" y="1115"/>
                  </a:lnTo>
                  <a:lnTo>
                    <a:pt x="5878" y="1098"/>
                  </a:lnTo>
                  <a:lnTo>
                    <a:pt x="6032" y="1039"/>
                  </a:lnTo>
                  <a:lnTo>
                    <a:pt x="6100" y="1013"/>
                  </a:lnTo>
                  <a:lnTo>
                    <a:pt x="6108" y="1013"/>
                  </a:lnTo>
                  <a:lnTo>
                    <a:pt x="6176" y="988"/>
                  </a:lnTo>
                  <a:lnTo>
                    <a:pt x="6227" y="962"/>
                  </a:lnTo>
                  <a:cubicBezTo>
                    <a:pt x="6253" y="954"/>
                    <a:pt x="6278" y="937"/>
                    <a:pt x="6304" y="928"/>
                  </a:cubicBezTo>
                  <a:lnTo>
                    <a:pt x="6389" y="894"/>
                  </a:lnTo>
                  <a:lnTo>
                    <a:pt x="6491" y="843"/>
                  </a:lnTo>
                  <a:lnTo>
                    <a:pt x="6576" y="800"/>
                  </a:lnTo>
                  <a:lnTo>
                    <a:pt x="6653" y="766"/>
                  </a:lnTo>
                  <a:lnTo>
                    <a:pt x="6695" y="741"/>
                  </a:lnTo>
                  <a:lnTo>
                    <a:pt x="6729" y="724"/>
                  </a:lnTo>
                  <a:lnTo>
                    <a:pt x="6772" y="707"/>
                  </a:lnTo>
                  <a:lnTo>
                    <a:pt x="6797" y="690"/>
                  </a:lnTo>
                  <a:lnTo>
                    <a:pt x="6848" y="664"/>
                  </a:lnTo>
                  <a:lnTo>
                    <a:pt x="6908" y="630"/>
                  </a:lnTo>
                  <a:lnTo>
                    <a:pt x="6959" y="605"/>
                  </a:lnTo>
                  <a:lnTo>
                    <a:pt x="7018" y="571"/>
                  </a:lnTo>
                  <a:lnTo>
                    <a:pt x="7069" y="545"/>
                  </a:lnTo>
                  <a:cubicBezTo>
                    <a:pt x="7129" y="511"/>
                    <a:pt x="7180" y="486"/>
                    <a:pt x="7231" y="452"/>
                  </a:cubicBezTo>
                  <a:cubicBezTo>
                    <a:pt x="7231" y="316"/>
                    <a:pt x="7231" y="171"/>
                    <a:pt x="7223" y="35"/>
                  </a:cubicBezTo>
                  <a:cubicBezTo>
                    <a:pt x="6755" y="316"/>
                    <a:pt x="6261" y="554"/>
                    <a:pt x="5742" y="732"/>
                  </a:cubicBezTo>
                  <a:cubicBezTo>
                    <a:pt x="5598" y="792"/>
                    <a:pt x="5445" y="835"/>
                    <a:pt x="5300" y="877"/>
                  </a:cubicBezTo>
                  <a:cubicBezTo>
                    <a:pt x="4756" y="1036"/>
                    <a:pt x="4192" y="1115"/>
                    <a:pt x="3628" y="1115"/>
                  </a:cubicBezTo>
                  <a:cubicBezTo>
                    <a:pt x="3345" y="1115"/>
                    <a:pt x="3063" y="1095"/>
                    <a:pt x="2782" y="1056"/>
                  </a:cubicBezTo>
                  <a:cubicBezTo>
                    <a:pt x="2663" y="1039"/>
                    <a:pt x="2552" y="1022"/>
                    <a:pt x="2442" y="996"/>
                  </a:cubicBezTo>
                  <a:lnTo>
                    <a:pt x="2323" y="971"/>
                  </a:lnTo>
                  <a:cubicBezTo>
                    <a:pt x="1540" y="800"/>
                    <a:pt x="800" y="469"/>
                    <a:pt x="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7399847" y="1625007"/>
              <a:ext cx="98920" cy="59771"/>
            </a:xfrm>
            <a:custGeom>
              <a:avLst/>
              <a:gdLst/>
              <a:ahLst/>
              <a:cxnLst/>
              <a:rect l="l" t="t" r="r" b="b"/>
              <a:pathLst>
                <a:path w="945" h="571" extrusionOk="0">
                  <a:moveTo>
                    <a:pt x="434" y="1"/>
                  </a:moveTo>
                  <a:cubicBezTo>
                    <a:pt x="409" y="1"/>
                    <a:pt x="119" y="43"/>
                    <a:pt x="119" y="43"/>
                  </a:cubicBezTo>
                  <a:lnTo>
                    <a:pt x="0" y="128"/>
                  </a:lnTo>
                  <a:lnTo>
                    <a:pt x="94" y="426"/>
                  </a:lnTo>
                  <a:cubicBezTo>
                    <a:pt x="119" y="443"/>
                    <a:pt x="145" y="460"/>
                    <a:pt x="170" y="469"/>
                  </a:cubicBezTo>
                  <a:cubicBezTo>
                    <a:pt x="187" y="486"/>
                    <a:pt x="213" y="494"/>
                    <a:pt x="238" y="511"/>
                  </a:cubicBezTo>
                  <a:cubicBezTo>
                    <a:pt x="264" y="528"/>
                    <a:pt x="290" y="537"/>
                    <a:pt x="315" y="545"/>
                  </a:cubicBezTo>
                  <a:cubicBezTo>
                    <a:pt x="341" y="554"/>
                    <a:pt x="375" y="562"/>
                    <a:pt x="400" y="571"/>
                  </a:cubicBezTo>
                  <a:cubicBezTo>
                    <a:pt x="443" y="571"/>
                    <a:pt x="485" y="562"/>
                    <a:pt x="528" y="554"/>
                  </a:cubicBezTo>
                  <a:cubicBezTo>
                    <a:pt x="570" y="545"/>
                    <a:pt x="604" y="528"/>
                    <a:pt x="647" y="511"/>
                  </a:cubicBezTo>
                  <a:cubicBezTo>
                    <a:pt x="689" y="494"/>
                    <a:pt x="723" y="477"/>
                    <a:pt x="757" y="460"/>
                  </a:cubicBezTo>
                  <a:cubicBezTo>
                    <a:pt x="800" y="443"/>
                    <a:pt x="834" y="418"/>
                    <a:pt x="868" y="392"/>
                  </a:cubicBezTo>
                  <a:lnTo>
                    <a:pt x="945" y="35"/>
                  </a:lnTo>
                  <a:lnTo>
                    <a:pt x="638" y="18"/>
                  </a:lnTo>
                  <a:cubicBezTo>
                    <a:pt x="596" y="18"/>
                    <a:pt x="460" y="1"/>
                    <a:pt x="434" y="1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8017868" y="3096153"/>
              <a:ext cx="548615" cy="1750731"/>
            </a:xfrm>
            <a:custGeom>
              <a:avLst/>
              <a:gdLst/>
              <a:ahLst/>
              <a:cxnLst/>
              <a:rect l="l" t="t" r="r" b="b"/>
              <a:pathLst>
                <a:path w="5241" h="16725" extrusionOk="0">
                  <a:moveTo>
                    <a:pt x="5138" y="16538"/>
                  </a:moveTo>
                  <a:cubicBezTo>
                    <a:pt x="5019" y="16572"/>
                    <a:pt x="4909" y="16597"/>
                    <a:pt x="4798" y="16614"/>
                  </a:cubicBezTo>
                  <a:cubicBezTo>
                    <a:pt x="4254" y="16725"/>
                    <a:pt x="3692" y="16725"/>
                    <a:pt x="3148" y="16606"/>
                  </a:cubicBezTo>
                  <a:cubicBezTo>
                    <a:pt x="3020" y="16580"/>
                    <a:pt x="2892" y="16538"/>
                    <a:pt x="2765" y="16487"/>
                  </a:cubicBezTo>
                  <a:cubicBezTo>
                    <a:pt x="2765" y="16487"/>
                    <a:pt x="1310" y="8771"/>
                    <a:pt x="1046" y="6568"/>
                  </a:cubicBezTo>
                  <a:cubicBezTo>
                    <a:pt x="970" y="6185"/>
                    <a:pt x="851" y="5589"/>
                    <a:pt x="723" y="4909"/>
                  </a:cubicBezTo>
                  <a:cubicBezTo>
                    <a:pt x="494" y="3650"/>
                    <a:pt x="213" y="2101"/>
                    <a:pt x="43" y="1140"/>
                  </a:cubicBezTo>
                  <a:cubicBezTo>
                    <a:pt x="26" y="1055"/>
                    <a:pt x="17" y="979"/>
                    <a:pt x="0" y="902"/>
                  </a:cubicBezTo>
                  <a:cubicBezTo>
                    <a:pt x="162" y="936"/>
                    <a:pt x="340" y="962"/>
                    <a:pt x="519" y="979"/>
                  </a:cubicBezTo>
                  <a:lnTo>
                    <a:pt x="621" y="996"/>
                  </a:lnTo>
                  <a:cubicBezTo>
                    <a:pt x="825" y="1013"/>
                    <a:pt x="1038" y="1021"/>
                    <a:pt x="1242" y="1013"/>
                  </a:cubicBezTo>
                  <a:lnTo>
                    <a:pt x="1429" y="1013"/>
                  </a:lnTo>
                  <a:lnTo>
                    <a:pt x="1472" y="1013"/>
                  </a:lnTo>
                  <a:cubicBezTo>
                    <a:pt x="1514" y="1013"/>
                    <a:pt x="1565" y="1013"/>
                    <a:pt x="1608" y="1004"/>
                  </a:cubicBezTo>
                  <a:cubicBezTo>
                    <a:pt x="2535" y="945"/>
                    <a:pt x="3599" y="655"/>
                    <a:pt x="4739" y="0"/>
                  </a:cubicBezTo>
                  <a:cubicBezTo>
                    <a:pt x="4739" y="0"/>
                    <a:pt x="4900" y="2629"/>
                    <a:pt x="4747" y="5972"/>
                  </a:cubicBezTo>
                  <a:cubicBezTo>
                    <a:pt x="5206" y="10396"/>
                    <a:pt x="5240" y="13297"/>
                    <a:pt x="5138" y="165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8"/>
            <p:cNvSpPr/>
            <p:nvPr/>
          </p:nvSpPr>
          <p:spPr>
            <a:xfrm>
              <a:off x="7929624" y="1796889"/>
              <a:ext cx="462361" cy="871021"/>
            </a:xfrm>
            <a:custGeom>
              <a:avLst/>
              <a:gdLst/>
              <a:ahLst/>
              <a:cxnLst/>
              <a:rect l="l" t="t" r="r" b="b"/>
              <a:pathLst>
                <a:path w="4417" h="8321" extrusionOk="0">
                  <a:moveTo>
                    <a:pt x="3285" y="7470"/>
                  </a:moveTo>
                  <a:lnTo>
                    <a:pt x="1" y="8320"/>
                  </a:lnTo>
                  <a:cubicBezTo>
                    <a:pt x="273" y="8193"/>
                    <a:pt x="528" y="8040"/>
                    <a:pt x="767" y="7844"/>
                  </a:cubicBezTo>
                  <a:cubicBezTo>
                    <a:pt x="1490" y="7223"/>
                    <a:pt x="4416" y="7572"/>
                    <a:pt x="3676" y="4441"/>
                  </a:cubicBezTo>
                  <a:cubicBezTo>
                    <a:pt x="3676" y="4441"/>
                    <a:pt x="3659" y="4390"/>
                    <a:pt x="3633" y="4297"/>
                  </a:cubicBezTo>
                  <a:cubicBezTo>
                    <a:pt x="3489" y="3786"/>
                    <a:pt x="2936" y="2000"/>
                    <a:pt x="1941" y="656"/>
                  </a:cubicBezTo>
                  <a:cubicBezTo>
                    <a:pt x="1804" y="477"/>
                    <a:pt x="1660" y="298"/>
                    <a:pt x="1498" y="128"/>
                  </a:cubicBezTo>
                  <a:cubicBezTo>
                    <a:pt x="1456" y="86"/>
                    <a:pt x="1413" y="43"/>
                    <a:pt x="1362" y="1"/>
                  </a:cubicBezTo>
                  <a:cubicBezTo>
                    <a:pt x="1830" y="358"/>
                    <a:pt x="2255" y="775"/>
                    <a:pt x="2604" y="1251"/>
                  </a:cubicBezTo>
                  <a:cubicBezTo>
                    <a:pt x="3676" y="2655"/>
                    <a:pt x="4254" y="4373"/>
                    <a:pt x="4254" y="6134"/>
                  </a:cubicBezTo>
                  <a:lnTo>
                    <a:pt x="4254" y="6228"/>
                  </a:lnTo>
                  <a:cubicBezTo>
                    <a:pt x="4246" y="6815"/>
                    <a:pt x="3855" y="7325"/>
                    <a:pt x="3285" y="747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8057855" y="2073867"/>
              <a:ext cx="464977" cy="1084982"/>
            </a:xfrm>
            <a:custGeom>
              <a:avLst/>
              <a:gdLst/>
              <a:ahLst/>
              <a:cxnLst/>
              <a:rect l="l" t="t" r="r" b="b"/>
              <a:pathLst>
                <a:path w="4442" h="10365" extrusionOk="0">
                  <a:moveTo>
                    <a:pt x="2715" y="0"/>
                  </a:moveTo>
                  <a:cubicBezTo>
                    <a:pt x="2749" y="94"/>
                    <a:pt x="4161" y="4050"/>
                    <a:pt x="2451" y="6415"/>
                  </a:cubicBezTo>
                  <a:cubicBezTo>
                    <a:pt x="3310" y="5981"/>
                    <a:pt x="3693" y="4603"/>
                    <a:pt x="3693" y="4603"/>
                  </a:cubicBezTo>
                  <a:lnTo>
                    <a:pt x="3693" y="8635"/>
                  </a:lnTo>
                  <a:cubicBezTo>
                    <a:pt x="3693" y="8635"/>
                    <a:pt x="2562" y="10192"/>
                    <a:pt x="1" y="10311"/>
                  </a:cubicBezTo>
                  <a:cubicBezTo>
                    <a:pt x="275" y="10347"/>
                    <a:pt x="550" y="10365"/>
                    <a:pt x="825" y="10365"/>
                  </a:cubicBezTo>
                  <a:cubicBezTo>
                    <a:pt x="1397" y="10365"/>
                    <a:pt x="1968" y="10287"/>
                    <a:pt x="2519" y="10132"/>
                  </a:cubicBezTo>
                  <a:cubicBezTo>
                    <a:pt x="2664" y="10090"/>
                    <a:pt x="2817" y="10038"/>
                    <a:pt x="2961" y="9987"/>
                  </a:cubicBezTo>
                  <a:cubicBezTo>
                    <a:pt x="3480" y="9800"/>
                    <a:pt x="3974" y="9571"/>
                    <a:pt x="4442" y="9281"/>
                  </a:cubicBezTo>
                  <a:cubicBezTo>
                    <a:pt x="4357" y="6406"/>
                    <a:pt x="3931" y="2654"/>
                    <a:pt x="2715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7399847" y="1619669"/>
              <a:ext cx="100700" cy="18842"/>
            </a:xfrm>
            <a:custGeom>
              <a:avLst/>
              <a:gdLst/>
              <a:ahLst/>
              <a:cxnLst/>
              <a:rect l="l" t="t" r="r" b="b"/>
              <a:pathLst>
                <a:path w="962" h="180" extrusionOk="0">
                  <a:moveTo>
                    <a:pt x="264" y="1"/>
                  </a:moveTo>
                  <a:cubicBezTo>
                    <a:pt x="230" y="9"/>
                    <a:pt x="204" y="18"/>
                    <a:pt x="170" y="35"/>
                  </a:cubicBezTo>
                  <a:cubicBezTo>
                    <a:pt x="153" y="43"/>
                    <a:pt x="128" y="60"/>
                    <a:pt x="111" y="77"/>
                  </a:cubicBezTo>
                  <a:cubicBezTo>
                    <a:pt x="85" y="86"/>
                    <a:pt x="68" y="103"/>
                    <a:pt x="51" y="120"/>
                  </a:cubicBezTo>
                  <a:cubicBezTo>
                    <a:pt x="26" y="137"/>
                    <a:pt x="9" y="162"/>
                    <a:pt x="0" y="179"/>
                  </a:cubicBezTo>
                  <a:lnTo>
                    <a:pt x="77" y="162"/>
                  </a:lnTo>
                  <a:lnTo>
                    <a:pt x="145" y="145"/>
                  </a:lnTo>
                  <a:cubicBezTo>
                    <a:pt x="187" y="137"/>
                    <a:pt x="230" y="128"/>
                    <a:pt x="264" y="120"/>
                  </a:cubicBezTo>
                  <a:lnTo>
                    <a:pt x="613" y="120"/>
                  </a:lnTo>
                  <a:lnTo>
                    <a:pt x="791" y="111"/>
                  </a:lnTo>
                  <a:lnTo>
                    <a:pt x="962" y="94"/>
                  </a:lnTo>
                  <a:cubicBezTo>
                    <a:pt x="911" y="69"/>
                    <a:pt x="851" y="52"/>
                    <a:pt x="791" y="43"/>
                  </a:cubicBezTo>
                  <a:cubicBezTo>
                    <a:pt x="732" y="26"/>
                    <a:pt x="672" y="26"/>
                    <a:pt x="613" y="18"/>
                  </a:cubicBezTo>
                  <a:cubicBezTo>
                    <a:pt x="553" y="9"/>
                    <a:pt x="494" y="9"/>
                    <a:pt x="434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7409582" y="1666041"/>
              <a:ext cx="81125" cy="18737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775" y="0"/>
                  </a:moveTo>
                  <a:cubicBezTo>
                    <a:pt x="698" y="43"/>
                    <a:pt x="622" y="77"/>
                    <a:pt x="545" y="102"/>
                  </a:cubicBezTo>
                  <a:cubicBezTo>
                    <a:pt x="511" y="119"/>
                    <a:pt x="469" y="128"/>
                    <a:pt x="426" y="136"/>
                  </a:cubicBezTo>
                  <a:cubicBezTo>
                    <a:pt x="392" y="145"/>
                    <a:pt x="350" y="153"/>
                    <a:pt x="307" y="153"/>
                  </a:cubicBezTo>
                  <a:cubicBezTo>
                    <a:pt x="282" y="153"/>
                    <a:pt x="256" y="145"/>
                    <a:pt x="231" y="136"/>
                  </a:cubicBezTo>
                  <a:cubicBezTo>
                    <a:pt x="205" y="128"/>
                    <a:pt x="179" y="119"/>
                    <a:pt x="154" y="102"/>
                  </a:cubicBezTo>
                  <a:cubicBezTo>
                    <a:pt x="128" y="94"/>
                    <a:pt x="103" y="85"/>
                    <a:pt x="77" y="68"/>
                  </a:cubicBezTo>
                  <a:lnTo>
                    <a:pt x="1" y="34"/>
                  </a:lnTo>
                  <a:lnTo>
                    <a:pt x="1" y="34"/>
                  </a:lnTo>
                  <a:cubicBezTo>
                    <a:pt x="26" y="51"/>
                    <a:pt x="52" y="68"/>
                    <a:pt x="77" y="77"/>
                  </a:cubicBezTo>
                  <a:cubicBezTo>
                    <a:pt x="94" y="94"/>
                    <a:pt x="120" y="102"/>
                    <a:pt x="145" y="119"/>
                  </a:cubicBezTo>
                  <a:cubicBezTo>
                    <a:pt x="171" y="136"/>
                    <a:pt x="197" y="145"/>
                    <a:pt x="222" y="153"/>
                  </a:cubicBezTo>
                  <a:cubicBezTo>
                    <a:pt x="248" y="162"/>
                    <a:pt x="282" y="170"/>
                    <a:pt x="307" y="179"/>
                  </a:cubicBezTo>
                  <a:cubicBezTo>
                    <a:pt x="350" y="179"/>
                    <a:pt x="392" y="170"/>
                    <a:pt x="435" y="162"/>
                  </a:cubicBezTo>
                  <a:cubicBezTo>
                    <a:pt x="477" y="153"/>
                    <a:pt x="511" y="136"/>
                    <a:pt x="554" y="119"/>
                  </a:cubicBezTo>
                  <a:cubicBezTo>
                    <a:pt x="596" y="102"/>
                    <a:pt x="630" y="85"/>
                    <a:pt x="664" y="68"/>
                  </a:cubicBezTo>
                  <a:cubicBezTo>
                    <a:pt x="707" y="51"/>
                    <a:pt x="741" y="26"/>
                    <a:pt x="775" y="0"/>
                  </a:cubicBezTo>
                  <a:close/>
                </a:path>
              </a:pathLst>
            </a:custGeom>
            <a:solidFill>
              <a:srgbClr val="FF948C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7507561" y="1523574"/>
              <a:ext cx="208518" cy="447078"/>
            </a:xfrm>
            <a:custGeom>
              <a:avLst/>
              <a:gdLst/>
              <a:ahLst/>
              <a:cxnLst/>
              <a:rect l="l" t="t" r="r" b="b"/>
              <a:pathLst>
                <a:path w="1992" h="4271" extrusionOk="0">
                  <a:moveTo>
                    <a:pt x="987" y="0"/>
                  </a:moveTo>
                  <a:cubicBezTo>
                    <a:pt x="758" y="17"/>
                    <a:pt x="528" y="34"/>
                    <a:pt x="315" y="68"/>
                  </a:cubicBezTo>
                  <a:lnTo>
                    <a:pt x="332" y="111"/>
                  </a:lnTo>
                  <a:cubicBezTo>
                    <a:pt x="349" y="153"/>
                    <a:pt x="366" y="196"/>
                    <a:pt x="400" y="230"/>
                  </a:cubicBezTo>
                  <a:cubicBezTo>
                    <a:pt x="477" y="323"/>
                    <a:pt x="588" y="366"/>
                    <a:pt x="698" y="366"/>
                  </a:cubicBezTo>
                  <a:lnTo>
                    <a:pt x="775" y="366"/>
                  </a:lnTo>
                  <a:cubicBezTo>
                    <a:pt x="945" y="366"/>
                    <a:pt x="1004" y="519"/>
                    <a:pt x="1081" y="706"/>
                  </a:cubicBezTo>
                  <a:cubicBezTo>
                    <a:pt x="1659" y="2118"/>
                    <a:pt x="758" y="2816"/>
                    <a:pt x="273" y="3080"/>
                  </a:cubicBezTo>
                  <a:cubicBezTo>
                    <a:pt x="179" y="3122"/>
                    <a:pt x="94" y="3165"/>
                    <a:pt x="1" y="3199"/>
                  </a:cubicBezTo>
                  <a:cubicBezTo>
                    <a:pt x="60" y="3573"/>
                    <a:pt x="256" y="3905"/>
                    <a:pt x="554" y="4143"/>
                  </a:cubicBezTo>
                  <a:cubicBezTo>
                    <a:pt x="638" y="4214"/>
                    <a:pt x="698" y="4271"/>
                    <a:pt x="797" y="4271"/>
                  </a:cubicBezTo>
                  <a:cubicBezTo>
                    <a:pt x="828" y="4271"/>
                    <a:pt x="862" y="4266"/>
                    <a:pt x="902" y="4253"/>
                  </a:cubicBezTo>
                  <a:cubicBezTo>
                    <a:pt x="1540" y="4041"/>
                    <a:pt x="1889" y="3165"/>
                    <a:pt x="1949" y="2339"/>
                  </a:cubicBezTo>
                  <a:cubicBezTo>
                    <a:pt x="1991" y="1838"/>
                    <a:pt x="1923" y="1361"/>
                    <a:pt x="1770" y="1055"/>
                  </a:cubicBezTo>
                  <a:cubicBezTo>
                    <a:pt x="1634" y="944"/>
                    <a:pt x="1532" y="800"/>
                    <a:pt x="1498" y="638"/>
                  </a:cubicBezTo>
                  <a:cubicBezTo>
                    <a:pt x="1464" y="519"/>
                    <a:pt x="1438" y="408"/>
                    <a:pt x="1430" y="289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7626895" y="1507454"/>
              <a:ext cx="94524" cy="130114"/>
            </a:xfrm>
            <a:custGeom>
              <a:avLst/>
              <a:gdLst/>
              <a:ahLst/>
              <a:cxnLst/>
              <a:rect l="l" t="t" r="r" b="b"/>
              <a:pathLst>
                <a:path w="903" h="1243" extrusionOk="0">
                  <a:moveTo>
                    <a:pt x="894" y="647"/>
                  </a:moveTo>
                  <a:lnTo>
                    <a:pt x="894" y="664"/>
                  </a:lnTo>
                  <a:cubicBezTo>
                    <a:pt x="894" y="767"/>
                    <a:pt x="877" y="869"/>
                    <a:pt x="834" y="962"/>
                  </a:cubicBezTo>
                  <a:cubicBezTo>
                    <a:pt x="792" y="1064"/>
                    <a:pt x="715" y="1141"/>
                    <a:pt x="630" y="1200"/>
                  </a:cubicBezTo>
                  <a:cubicBezTo>
                    <a:pt x="579" y="1226"/>
                    <a:pt x="519" y="1243"/>
                    <a:pt x="451" y="1243"/>
                  </a:cubicBezTo>
                  <a:cubicBezTo>
                    <a:pt x="324" y="1243"/>
                    <a:pt x="196" y="1166"/>
                    <a:pt x="128" y="1056"/>
                  </a:cubicBezTo>
                  <a:cubicBezTo>
                    <a:pt x="52" y="928"/>
                    <a:pt x="9" y="792"/>
                    <a:pt x="9" y="647"/>
                  </a:cubicBezTo>
                  <a:cubicBezTo>
                    <a:pt x="1" y="460"/>
                    <a:pt x="69" y="282"/>
                    <a:pt x="196" y="154"/>
                  </a:cubicBezTo>
                  <a:cubicBezTo>
                    <a:pt x="341" y="1"/>
                    <a:pt x="588" y="9"/>
                    <a:pt x="724" y="163"/>
                  </a:cubicBezTo>
                  <a:cubicBezTo>
                    <a:pt x="843" y="299"/>
                    <a:pt x="902" y="469"/>
                    <a:pt x="894" y="64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7640293" y="1528913"/>
              <a:ext cx="74007" cy="100700"/>
            </a:xfrm>
            <a:custGeom>
              <a:avLst/>
              <a:gdLst/>
              <a:ahLst/>
              <a:cxnLst/>
              <a:rect l="l" t="t" r="r" b="b"/>
              <a:pathLst>
                <a:path w="707" h="962" extrusionOk="0">
                  <a:moveTo>
                    <a:pt x="349" y="0"/>
                  </a:moveTo>
                  <a:cubicBezTo>
                    <a:pt x="153" y="0"/>
                    <a:pt x="0" y="204"/>
                    <a:pt x="0" y="476"/>
                  </a:cubicBezTo>
                  <a:cubicBezTo>
                    <a:pt x="0" y="749"/>
                    <a:pt x="153" y="961"/>
                    <a:pt x="349" y="961"/>
                  </a:cubicBezTo>
                  <a:cubicBezTo>
                    <a:pt x="553" y="961"/>
                    <a:pt x="706" y="740"/>
                    <a:pt x="706" y="476"/>
                  </a:cubicBezTo>
                  <a:cubicBezTo>
                    <a:pt x="706" y="213"/>
                    <a:pt x="553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7495105" y="1813847"/>
              <a:ext cx="41034" cy="25855"/>
            </a:xfrm>
            <a:custGeom>
              <a:avLst/>
              <a:gdLst/>
              <a:ahLst/>
              <a:cxnLst/>
              <a:rect l="l" t="t" r="r" b="b"/>
              <a:pathLst>
                <a:path w="392" h="247" extrusionOk="0">
                  <a:moveTo>
                    <a:pt x="392" y="0"/>
                  </a:moveTo>
                  <a:cubicBezTo>
                    <a:pt x="366" y="34"/>
                    <a:pt x="332" y="60"/>
                    <a:pt x="307" y="77"/>
                  </a:cubicBezTo>
                  <a:cubicBezTo>
                    <a:pt x="273" y="102"/>
                    <a:pt x="239" y="128"/>
                    <a:pt x="213" y="145"/>
                  </a:cubicBezTo>
                  <a:cubicBezTo>
                    <a:pt x="179" y="170"/>
                    <a:pt x="137" y="187"/>
                    <a:pt x="103" y="204"/>
                  </a:cubicBezTo>
                  <a:cubicBezTo>
                    <a:pt x="69" y="221"/>
                    <a:pt x="35" y="230"/>
                    <a:pt x="1" y="247"/>
                  </a:cubicBezTo>
                  <a:cubicBezTo>
                    <a:pt x="35" y="238"/>
                    <a:pt x="77" y="230"/>
                    <a:pt x="120" y="221"/>
                  </a:cubicBezTo>
                  <a:cubicBezTo>
                    <a:pt x="154" y="204"/>
                    <a:pt x="188" y="187"/>
                    <a:pt x="222" y="170"/>
                  </a:cubicBezTo>
                  <a:cubicBezTo>
                    <a:pt x="256" y="145"/>
                    <a:pt x="290" y="119"/>
                    <a:pt x="315" y="94"/>
                  </a:cubicBezTo>
                  <a:cubicBezTo>
                    <a:pt x="341" y="68"/>
                    <a:pt x="366" y="34"/>
                    <a:pt x="392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7367816" y="1531530"/>
              <a:ext cx="181720" cy="61550"/>
            </a:xfrm>
            <a:custGeom>
              <a:avLst/>
              <a:gdLst/>
              <a:ahLst/>
              <a:cxnLst/>
              <a:rect l="l" t="t" r="r" b="b"/>
              <a:pathLst>
                <a:path w="1736" h="588" extrusionOk="0">
                  <a:moveTo>
                    <a:pt x="1650" y="1"/>
                  </a:moveTo>
                  <a:cubicBezTo>
                    <a:pt x="1089" y="69"/>
                    <a:pt x="536" y="188"/>
                    <a:pt x="0" y="366"/>
                  </a:cubicBezTo>
                  <a:cubicBezTo>
                    <a:pt x="0" y="434"/>
                    <a:pt x="9" y="511"/>
                    <a:pt x="17" y="588"/>
                  </a:cubicBezTo>
                  <a:cubicBezTo>
                    <a:pt x="570" y="366"/>
                    <a:pt x="1148" y="230"/>
                    <a:pt x="1735" y="162"/>
                  </a:cubicBezTo>
                  <a:cubicBezTo>
                    <a:pt x="1701" y="128"/>
                    <a:pt x="1684" y="86"/>
                    <a:pt x="1667" y="43"/>
                  </a:cubicBezTo>
                  <a:lnTo>
                    <a:pt x="1650" y="1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7540535" y="1524412"/>
              <a:ext cx="106980" cy="93582"/>
            </a:xfrm>
            <a:custGeom>
              <a:avLst/>
              <a:gdLst/>
              <a:ahLst/>
              <a:cxnLst/>
              <a:rect l="l" t="t" r="r" b="b"/>
              <a:pathLst>
                <a:path w="1022" h="894" extrusionOk="0">
                  <a:moveTo>
                    <a:pt x="672" y="1"/>
                  </a:moveTo>
                  <a:cubicBezTo>
                    <a:pt x="443" y="9"/>
                    <a:pt x="213" y="35"/>
                    <a:pt x="0" y="60"/>
                  </a:cubicBezTo>
                  <a:lnTo>
                    <a:pt x="17" y="111"/>
                  </a:lnTo>
                  <a:cubicBezTo>
                    <a:pt x="34" y="154"/>
                    <a:pt x="51" y="196"/>
                    <a:pt x="85" y="230"/>
                  </a:cubicBezTo>
                  <a:cubicBezTo>
                    <a:pt x="239" y="214"/>
                    <a:pt x="393" y="204"/>
                    <a:pt x="549" y="204"/>
                  </a:cubicBezTo>
                  <a:cubicBezTo>
                    <a:pt x="635" y="204"/>
                    <a:pt x="721" y="207"/>
                    <a:pt x="809" y="213"/>
                  </a:cubicBezTo>
                  <a:cubicBezTo>
                    <a:pt x="740" y="434"/>
                    <a:pt x="766" y="732"/>
                    <a:pt x="953" y="894"/>
                  </a:cubicBezTo>
                  <a:cubicBezTo>
                    <a:pt x="868" y="766"/>
                    <a:pt x="834" y="630"/>
                    <a:pt x="834" y="485"/>
                  </a:cubicBezTo>
                  <a:cubicBezTo>
                    <a:pt x="826" y="307"/>
                    <a:pt x="894" y="128"/>
                    <a:pt x="1021" y="1"/>
                  </a:cubicBezTo>
                  <a:close/>
                </a:path>
              </a:pathLst>
            </a:custGeom>
            <a:solidFill>
              <a:srgbClr val="380F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8017868" y="3095211"/>
              <a:ext cx="548615" cy="1740159"/>
            </a:xfrm>
            <a:custGeom>
              <a:avLst/>
              <a:gdLst/>
              <a:ahLst/>
              <a:cxnLst/>
              <a:rect l="l" t="t" r="r" b="b"/>
              <a:pathLst>
                <a:path w="5241" h="16624" extrusionOk="0">
                  <a:moveTo>
                    <a:pt x="5138" y="16547"/>
                  </a:moveTo>
                  <a:cubicBezTo>
                    <a:pt x="5019" y="16581"/>
                    <a:pt x="4909" y="16606"/>
                    <a:pt x="4798" y="16623"/>
                  </a:cubicBezTo>
                  <a:cubicBezTo>
                    <a:pt x="4636" y="14956"/>
                    <a:pt x="3769" y="5598"/>
                    <a:pt x="4015" y="1183"/>
                  </a:cubicBezTo>
                  <a:cubicBezTo>
                    <a:pt x="1795" y="1515"/>
                    <a:pt x="570" y="1302"/>
                    <a:pt x="43" y="1149"/>
                  </a:cubicBezTo>
                  <a:cubicBezTo>
                    <a:pt x="26" y="1064"/>
                    <a:pt x="9" y="988"/>
                    <a:pt x="0" y="911"/>
                  </a:cubicBezTo>
                  <a:cubicBezTo>
                    <a:pt x="1234" y="1158"/>
                    <a:pt x="2867" y="1081"/>
                    <a:pt x="4739" y="1"/>
                  </a:cubicBezTo>
                  <a:cubicBezTo>
                    <a:pt x="4739" y="1"/>
                    <a:pt x="4900" y="2629"/>
                    <a:pt x="4756" y="5981"/>
                  </a:cubicBezTo>
                  <a:cubicBezTo>
                    <a:pt x="5206" y="10405"/>
                    <a:pt x="5240" y="13306"/>
                    <a:pt x="5138" y="16547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7776480" y="3095211"/>
              <a:ext cx="318010" cy="1765072"/>
            </a:xfrm>
            <a:custGeom>
              <a:avLst/>
              <a:gdLst/>
              <a:ahLst/>
              <a:cxnLst/>
              <a:rect l="l" t="t" r="r" b="b"/>
              <a:pathLst>
                <a:path w="3038" h="16862" extrusionOk="0">
                  <a:moveTo>
                    <a:pt x="2366" y="11996"/>
                  </a:moveTo>
                  <a:cubicBezTo>
                    <a:pt x="2459" y="13986"/>
                    <a:pt x="2374" y="15654"/>
                    <a:pt x="2366" y="16683"/>
                  </a:cubicBezTo>
                  <a:cubicBezTo>
                    <a:pt x="2187" y="16785"/>
                    <a:pt x="1991" y="16853"/>
                    <a:pt x="1787" y="16861"/>
                  </a:cubicBezTo>
                  <a:lnTo>
                    <a:pt x="954" y="9205"/>
                  </a:lnTo>
                  <a:cubicBezTo>
                    <a:pt x="894" y="8618"/>
                    <a:pt x="962" y="8023"/>
                    <a:pt x="1158" y="7470"/>
                  </a:cubicBezTo>
                  <a:lnTo>
                    <a:pt x="1796" y="5700"/>
                  </a:lnTo>
                  <a:cubicBezTo>
                    <a:pt x="2400" y="3812"/>
                    <a:pt x="1753" y="1753"/>
                    <a:pt x="179" y="554"/>
                  </a:cubicBezTo>
                  <a:lnTo>
                    <a:pt x="1" y="418"/>
                  </a:lnTo>
                  <a:cubicBezTo>
                    <a:pt x="43" y="273"/>
                    <a:pt x="77" y="137"/>
                    <a:pt x="120" y="1"/>
                  </a:cubicBezTo>
                  <a:cubicBezTo>
                    <a:pt x="783" y="443"/>
                    <a:pt x="1523" y="758"/>
                    <a:pt x="2306" y="911"/>
                  </a:cubicBezTo>
                  <a:cubicBezTo>
                    <a:pt x="2323" y="988"/>
                    <a:pt x="2340" y="1064"/>
                    <a:pt x="2349" y="1149"/>
                  </a:cubicBezTo>
                  <a:cubicBezTo>
                    <a:pt x="2527" y="2110"/>
                    <a:pt x="2800" y="3659"/>
                    <a:pt x="3038" y="4918"/>
                  </a:cubicBezTo>
                  <a:cubicBezTo>
                    <a:pt x="2638" y="5819"/>
                    <a:pt x="2238" y="6687"/>
                    <a:pt x="1864" y="7444"/>
                  </a:cubicBezTo>
                  <a:cubicBezTo>
                    <a:pt x="2110" y="8950"/>
                    <a:pt x="2272" y="10473"/>
                    <a:pt x="2366" y="11996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7778260" y="1747062"/>
              <a:ext cx="613724" cy="974233"/>
            </a:xfrm>
            <a:custGeom>
              <a:avLst/>
              <a:gdLst/>
              <a:ahLst/>
              <a:cxnLst/>
              <a:rect l="l" t="t" r="r" b="b"/>
              <a:pathLst>
                <a:path w="5863" h="9307" extrusionOk="0">
                  <a:moveTo>
                    <a:pt x="4517" y="4955"/>
                  </a:moveTo>
                  <a:cubicBezTo>
                    <a:pt x="4473" y="4959"/>
                    <a:pt x="4427" y="4964"/>
                    <a:pt x="4382" y="4968"/>
                  </a:cubicBezTo>
                  <a:cubicBezTo>
                    <a:pt x="4429" y="4963"/>
                    <a:pt x="4474" y="4959"/>
                    <a:pt x="4517" y="4955"/>
                  </a:cubicBezTo>
                  <a:close/>
                  <a:moveTo>
                    <a:pt x="1660" y="0"/>
                  </a:moveTo>
                  <a:cubicBezTo>
                    <a:pt x="1617" y="0"/>
                    <a:pt x="1575" y="0"/>
                    <a:pt x="1532" y="9"/>
                  </a:cubicBezTo>
                  <a:cubicBezTo>
                    <a:pt x="2646" y="723"/>
                    <a:pt x="3480" y="1804"/>
                    <a:pt x="3880" y="3063"/>
                  </a:cubicBezTo>
                  <a:cubicBezTo>
                    <a:pt x="4093" y="3633"/>
                    <a:pt x="4254" y="4211"/>
                    <a:pt x="4356" y="4807"/>
                  </a:cubicBezTo>
                  <a:cubicBezTo>
                    <a:pt x="3455" y="4909"/>
                    <a:pt x="3063" y="5232"/>
                    <a:pt x="3055" y="5249"/>
                  </a:cubicBezTo>
                  <a:cubicBezTo>
                    <a:pt x="3165" y="5198"/>
                    <a:pt x="3276" y="5164"/>
                    <a:pt x="3395" y="5138"/>
                  </a:cubicBezTo>
                  <a:cubicBezTo>
                    <a:pt x="3718" y="5062"/>
                    <a:pt x="4050" y="5002"/>
                    <a:pt x="4382" y="4968"/>
                  </a:cubicBezTo>
                  <a:lnTo>
                    <a:pt x="4382" y="4968"/>
                  </a:lnTo>
                  <a:cubicBezTo>
                    <a:pt x="4390" y="4985"/>
                    <a:pt x="4841" y="6278"/>
                    <a:pt x="4084" y="6738"/>
                  </a:cubicBezTo>
                  <a:cubicBezTo>
                    <a:pt x="3446" y="7121"/>
                    <a:pt x="894" y="8295"/>
                    <a:pt x="69" y="8677"/>
                  </a:cubicBezTo>
                  <a:cubicBezTo>
                    <a:pt x="94" y="8805"/>
                    <a:pt x="103" y="8933"/>
                    <a:pt x="111" y="9069"/>
                  </a:cubicBezTo>
                  <a:cubicBezTo>
                    <a:pt x="111" y="9196"/>
                    <a:pt x="77" y="9281"/>
                    <a:pt x="1" y="9307"/>
                  </a:cubicBezTo>
                  <a:cubicBezTo>
                    <a:pt x="503" y="9179"/>
                    <a:pt x="988" y="9001"/>
                    <a:pt x="1455" y="8788"/>
                  </a:cubicBezTo>
                  <a:cubicBezTo>
                    <a:pt x="1728" y="8669"/>
                    <a:pt x="1983" y="8507"/>
                    <a:pt x="2221" y="8320"/>
                  </a:cubicBezTo>
                  <a:cubicBezTo>
                    <a:pt x="2936" y="7699"/>
                    <a:pt x="5862" y="8048"/>
                    <a:pt x="5122" y="4926"/>
                  </a:cubicBezTo>
                  <a:cubicBezTo>
                    <a:pt x="5122" y="4926"/>
                    <a:pt x="5105" y="4866"/>
                    <a:pt x="5079" y="4781"/>
                  </a:cubicBezTo>
                  <a:cubicBezTo>
                    <a:pt x="4935" y="4262"/>
                    <a:pt x="4382" y="2476"/>
                    <a:pt x="3387" y="1140"/>
                  </a:cubicBezTo>
                  <a:cubicBezTo>
                    <a:pt x="3250" y="953"/>
                    <a:pt x="3106" y="774"/>
                    <a:pt x="2944" y="613"/>
                  </a:cubicBezTo>
                  <a:cubicBezTo>
                    <a:pt x="2902" y="562"/>
                    <a:pt x="2859" y="519"/>
                    <a:pt x="2808" y="477"/>
                  </a:cubicBezTo>
                  <a:cubicBezTo>
                    <a:pt x="2493" y="196"/>
                    <a:pt x="2085" y="26"/>
                    <a:pt x="166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8334834" y="4834333"/>
              <a:ext cx="228930" cy="140791"/>
            </a:xfrm>
            <a:custGeom>
              <a:avLst/>
              <a:gdLst/>
              <a:ahLst/>
              <a:cxnLst/>
              <a:rect l="l" t="t" r="r" b="b"/>
              <a:pathLst>
                <a:path w="2187" h="1345" extrusionOk="0">
                  <a:moveTo>
                    <a:pt x="120" y="1"/>
                  </a:moveTo>
                  <a:cubicBezTo>
                    <a:pt x="86" y="52"/>
                    <a:pt x="43" y="94"/>
                    <a:pt x="1" y="137"/>
                  </a:cubicBezTo>
                  <a:cubicBezTo>
                    <a:pt x="290" y="188"/>
                    <a:pt x="588" y="230"/>
                    <a:pt x="877" y="256"/>
                  </a:cubicBezTo>
                  <a:cubicBezTo>
                    <a:pt x="1379" y="290"/>
                    <a:pt x="1711" y="792"/>
                    <a:pt x="1540" y="1268"/>
                  </a:cubicBezTo>
                  <a:cubicBezTo>
                    <a:pt x="1532" y="1294"/>
                    <a:pt x="1523" y="1319"/>
                    <a:pt x="1515" y="1345"/>
                  </a:cubicBezTo>
                  <a:lnTo>
                    <a:pt x="1898" y="1345"/>
                  </a:lnTo>
                  <a:cubicBezTo>
                    <a:pt x="1898" y="1345"/>
                    <a:pt x="2187" y="886"/>
                    <a:pt x="1762" y="9"/>
                  </a:cubicBezTo>
                  <a:cubicBezTo>
                    <a:pt x="1499" y="64"/>
                    <a:pt x="1229" y="91"/>
                    <a:pt x="959" y="91"/>
                  </a:cubicBezTo>
                  <a:cubicBezTo>
                    <a:pt x="679" y="91"/>
                    <a:pt x="397" y="6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7775643" y="4844173"/>
              <a:ext cx="251226" cy="130114"/>
            </a:xfrm>
            <a:custGeom>
              <a:avLst/>
              <a:gdLst/>
              <a:ahLst/>
              <a:cxnLst/>
              <a:rect l="l" t="t" r="r" b="b"/>
              <a:pathLst>
                <a:path w="2400" h="1243" extrusionOk="0">
                  <a:moveTo>
                    <a:pt x="85" y="0"/>
                  </a:moveTo>
                  <a:cubicBezTo>
                    <a:pt x="60" y="17"/>
                    <a:pt x="26" y="43"/>
                    <a:pt x="0" y="60"/>
                  </a:cubicBezTo>
                  <a:cubicBezTo>
                    <a:pt x="375" y="239"/>
                    <a:pt x="774" y="341"/>
                    <a:pt x="1191" y="358"/>
                  </a:cubicBezTo>
                  <a:cubicBezTo>
                    <a:pt x="1634" y="392"/>
                    <a:pt x="1940" y="817"/>
                    <a:pt x="1812" y="1242"/>
                  </a:cubicBezTo>
                  <a:lnTo>
                    <a:pt x="2357" y="1242"/>
                  </a:lnTo>
                  <a:cubicBezTo>
                    <a:pt x="2382" y="1115"/>
                    <a:pt x="2391" y="987"/>
                    <a:pt x="2399" y="860"/>
                  </a:cubicBezTo>
                  <a:cubicBezTo>
                    <a:pt x="2391" y="579"/>
                    <a:pt x="2331" y="307"/>
                    <a:pt x="2221" y="51"/>
                  </a:cubicBezTo>
                  <a:cubicBezTo>
                    <a:pt x="2084" y="111"/>
                    <a:pt x="1940" y="145"/>
                    <a:pt x="1787" y="153"/>
                  </a:cubicBezTo>
                  <a:cubicBezTo>
                    <a:pt x="1679" y="165"/>
                    <a:pt x="1567" y="171"/>
                    <a:pt x="1452" y="171"/>
                  </a:cubicBezTo>
                  <a:cubicBezTo>
                    <a:pt x="912" y="171"/>
                    <a:pt x="331" y="57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7536034" y="1562724"/>
              <a:ext cx="145292" cy="283257"/>
            </a:xfrm>
            <a:custGeom>
              <a:avLst/>
              <a:gdLst/>
              <a:ahLst/>
              <a:cxnLst/>
              <a:rect l="l" t="t" r="r" b="b"/>
              <a:pathLst>
                <a:path w="1388" h="2706" extrusionOk="0">
                  <a:moveTo>
                    <a:pt x="426" y="0"/>
                  </a:moveTo>
                  <a:cubicBezTo>
                    <a:pt x="494" y="119"/>
                    <a:pt x="1319" y="1770"/>
                    <a:pt x="1" y="2706"/>
                  </a:cubicBezTo>
                  <a:cubicBezTo>
                    <a:pt x="486" y="2442"/>
                    <a:pt x="1387" y="1744"/>
                    <a:pt x="800" y="341"/>
                  </a:cubicBezTo>
                  <a:cubicBezTo>
                    <a:pt x="724" y="153"/>
                    <a:pt x="673" y="0"/>
                    <a:pt x="494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7435438" y="1698910"/>
              <a:ext cx="100700" cy="74007"/>
            </a:xfrm>
            <a:custGeom>
              <a:avLst/>
              <a:gdLst/>
              <a:ahLst/>
              <a:cxnLst/>
              <a:rect l="l" t="t" r="r" b="b"/>
              <a:pathLst>
                <a:path w="962" h="707" extrusionOk="0">
                  <a:moveTo>
                    <a:pt x="485" y="1"/>
                  </a:moveTo>
                  <a:cubicBezTo>
                    <a:pt x="213" y="1"/>
                    <a:pt x="1" y="163"/>
                    <a:pt x="1" y="358"/>
                  </a:cubicBezTo>
                  <a:cubicBezTo>
                    <a:pt x="1" y="554"/>
                    <a:pt x="213" y="707"/>
                    <a:pt x="485" y="707"/>
                  </a:cubicBezTo>
                  <a:cubicBezTo>
                    <a:pt x="749" y="707"/>
                    <a:pt x="962" y="554"/>
                    <a:pt x="962" y="358"/>
                  </a:cubicBezTo>
                  <a:cubicBezTo>
                    <a:pt x="962" y="163"/>
                    <a:pt x="749" y="1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7527136" y="1308147"/>
              <a:ext cx="247667" cy="225266"/>
            </a:xfrm>
            <a:custGeom>
              <a:avLst/>
              <a:gdLst/>
              <a:ahLst/>
              <a:cxnLst/>
              <a:rect l="l" t="t" r="r" b="b"/>
              <a:pathLst>
                <a:path w="2366" h="2152" extrusionOk="0">
                  <a:moveTo>
                    <a:pt x="505" y="0"/>
                  </a:moveTo>
                  <a:cubicBezTo>
                    <a:pt x="335" y="0"/>
                    <a:pt x="167" y="11"/>
                    <a:pt x="1" y="33"/>
                  </a:cubicBezTo>
                  <a:cubicBezTo>
                    <a:pt x="290" y="518"/>
                    <a:pt x="673" y="1292"/>
                    <a:pt x="639" y="2075"/>
                  </a:cubicBezTo>
                  <a:lnTo>
                    <a:pt x="800" y="2067"/>
                  </a:lnTo>
                  <a:cubicBezTo>
                    <a:pt x="920" y="2058"/>
                    <a:pt x="1030" y="2058"/>
                    <a:pt x="1149" y="2058"/>
                  </a:cubicBezTo>
                  <a:cubicBezTo>
                    <a:pt x="1219" y="1985"/>
                    <a:pt x="1310" y="1948"/>
                    <a:pt x="1401" y="1948"/>
                  </a:cubicBezTo>
                  <a:cubicBezTo>
                    <a:pt x="1501" y="1948"/>
                    <a:pt x="1601" y="1991"/>
                    <a:pt x="1677" y="2075"/>
                  </a:cubicBezTo>
                  <a:cubicBezTo>
                    <a:pt x="1872" y="2084"/>
                    <a:pt x="2076" y="2101"/>
                    <a:pt x="2281" y="2135"/>
                  </a:cubicBezTo>
                  <a:lnTo>
                    <a:pt x="2366" y="2152"/>
                  </a:lnTo>
                  <a:cubicBezTo>
                    <a:pt x="2306" y="1752"/>
                    <a:pt x="2247" y="1437"/>
                    <a:pt x="2204" y="1182"/>
                  </a:cubicBezTo>
                  <a:cubicBezTo>
                    <a:pt x="2085" y="569"/>
                    <a:pt x="1583" y="101"/>
                    <a:pt x="962" y="25"/>
                  </a:cubicBezTo>
                  <a:cubicBezTo>
                    <a:pt x="809" y="9"/>
                    <a:pt x="657" y="0"/>
                    <a:pt x="505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7691900" y="1608154"/>
              <a:ext cx="139954" cy="159424"/>
            </a:xfrm>
            <a:custGeom>
              <a:avLst/>
              <a:gdLst/>
              <a:ahLst/>
              <a:cxnLst/>
              <a:rect l="l" t="t" r="r" b="b"/>
              <a:pathLst>
                <a:path w="1337" h="1523" extrusionOk="0">
                  <a:moveTo>
                    <a:pt x="213" y="0"/>
                  </a:moveTo>
                  <a:cubicBezTo>
                    <a:pt x="171" y="102"/>
                    <a:pt x="94" y="179"/>
                    <a:pt x="1" y="230"/>
                  </a:cubicBezTo>
                  <a:cubicBezTo>
                    <a:pt x="162" y="545"/>
                    <a:pt x="230" y="1030"/>
                    <a:pt x="188" y="1523"/>
                  </a:cubicBezTo>
                  <a:cubicBezTo>
                    <a:pt x="188" y="1523"/>
                    <a:pt x="222" y="1387"/>
                    <a:pt x="256" y="1200"/>
                  </a:cubicBezTo>
                  <a:cubicBezTo>
                    <a:pt x="293" y="987"/>
                    <a:pt x="477" y="860"/>
                    <a:pt x="666" y="860"/>
                  </a:cubicBezTo>
                  <a:cubicBezTo>
                    <a:pt x="779" y="860"/>
                    <a:pt x="893" y="905"/>
                    <a:pt x="979" y="1004"/>
                  </a:cubicBezTo>
                  <a:cubicBezTo>
                    <a:pt x="1081" y="893"/>
                    <a:pt x="1209" y="808"/>
                    <a:pt x="1336" y="749"/>
                  </a:cubicBezTo>
                  <a:lnTo>
                    <a:pt x="1072" y="426"/>
                  </a:lnTo>
                  <a:cubicBezTo>
                    <a:pt x="1047" y="431"/>
                    <a:pt x="1021" y="433"/>
                    <a:pt x="994" y="433"/>
                  </a:cubicBezTo>
                  <a:cubicBezTo>
                    <a:pt x="745" y="433"/>
                    <a:pt x="420" y="230"/>
                    <a:pt x="213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7264498" y="2565435"/>
              <a:ext cx="244945" cy="81125"/>
            </a:xfrm>
            <a:custGeom>
              <a:avLst/>
              <a:gdLst/>
              <a:ahLst/>
              <a:cxnLst/>
              <a:rect l="l" t="t" r="r" b="b"/>
              <a:pathLst>
                <a:path w="2340" h="775" extrusionOk="0">
                  <a:moveTo>
                    <a:pt x="2340" y="0"/>
                  </a:moveTo>
                  <a:cubicBezTo>
                    <a:pt x="1591" y="60"/>
                    <a:pt x="851" y="213"/>
                    <a:pt x="145" y="459"/>
                  </a:cubicBezTo>
                  <a:cubicBezTo>
                    <a:pt x="0" y="511"/>
                    <a:pt x="26" y="570"/>
                    <a:pt x="26" y="570"/>
                  </a:cubicBezTo>
                  <a:lnTo>
                    <a:pt x="426" y="774"/>
                  </a:lnTo>
                  <a:lnTo>
                    <a:pt x="1310" y="570"/>
                  </a:lnTo>
                  <a:cubicBezTo>
                    <a:pt x="1310" y="570"/>
                    <a:pt x="2161" y="519"/>
                    <a:pt x="2340" y="0"/>
                  </a:cubicBezTo>
                  <a:close/>
                </a:path>
              </a:pathLst>
            </a:custGeom>
            <a:solidFill>
              <a:srgbClr val="88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7267115" y="2566273"/>
              <a:ext cx="277081" cy="204016"/>
            </a:xfrm>
            <a:custGeom>
              <a:avLst/>
              <a:gdLst/>
              <a:ahLst/>
              <a:cxnLst/>
              <a:rect l="l" t="t" r="r" b="b"/>
              <a:pathLst>
                <a:path w="2647" h="1949" extrusionOk="0">
                  <a:moveTo>
                    <a:pt x="2646" y="1387"/>
                  </a:moveTo>
                  <a:cubicBezTo>
                    <a:pt x="1609" y="1898"/>
                    <a:pt x="332" y="1949"/>
                    <a:pt x="332" y="1949"/>
                  </a:cubicBezTo>
                  <a:lnTo>
                    <a:pt x="1" y="562"/>
                  </a:lnTo>
                  <a:lnTo>
                    <a:pt x="103" y="554"/>
                  </a:lnTo>
                  <a:cubicBezTo>
                    <a:pt x="1226" y="400"/>
                    <a:pt x="1915" y="171"/>
                    <a:pt x="2179" y="60"/>
                  </a:cubicBezTo>
                  <a:lnTo>
                    <a:pt x="2247" y="26"/>
                  </a:lnTo>
                  <a:lnTo>
                    <a:pt x="2306" y="1"/>
                  </a:lnTo>
                  <a:lnTo>
                    <a:pt x="2349" y="188"/>
                  </a:lnTo>
                  <a:lnTo>
                    <a:pt x="2434" y="5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7273396" y="2662472"/>
              <a:ext cx="85522" cy="69506"/>
            </a:xfrm>
            <a:custGeom>
              <a:avLst/>
              <a:gdLst/>
              <a:ahLst/>
              <a:cxnLst/>
              <a:rect l="l" t="t" r="r" b="b"/>
              <a:pathLst>
                <a:path w="817" h="664" extrusionOk="0">
                  <a:moveTo>
                    <a:pt x="706" y="0"/>
                  </a:moveTo>
                  <a:lnTo>
                    <a:pt x="0" y="102"/>
                  </a:lnTo>
                  <a:lnTo>
                    <a:pt x="136" y="664"/>
                  </a:lnTo>
                  <a:lnTo>
                    <a:pt x="204" y="638"/>
                  </a:lnTo>
                  <a:lnTo>
                    <a:pt x="817" y="460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7292029" y="2673149"/>
              <a:ext cx="76729" cy="69506"/>
            </a:xfrm>
            <a:custGeom>
              <a:avLst/>
              <a:gdLst/>
              <a:ahLst/>
              <a:cxnLst/>
              <a:rect l="l" t="t" r="r" b="b"/>
              <a:pathLst>
                <a:path w="733" h="664" extrusionOk="0">
                  <a:moveTo>
                    <a:pt x="622" y="0"/>
                  </a:moveTo>
                  <a:lnTo>
                    <a:pt x="554" y="9"/>
                  </a:lnTo>
                  <a:lnTo>
                    <a:pt x="639" y="358"/>
                  </a:lnTo>
                  <a:lnTo>
                    <a:pt x="1" y="545"/>
                  </a:lnTo>
                  <a:lnTo>
                    <a:pt x="35" y="664"/>
                  </a:lnTo>
                  <a:lnTo>
                    <a:pt x="733" y="46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7286690" y="2687385"/>
              <a:ext cx="25123" cy="23238"/>
            </a:xfrm>
            <a:custGeom>
              <a:avLst/>
              <a:gdLst/>
              <a:ahLst/>
              <a:cxnLst/>
              <a:rect l="l" t="t" r="r" b="b"/>
              <a:pathLst>
                <a:path w="240" h="222" extrusionOk="0">
                  <a:moveTo>
                    <a:pt x="231" y="77"/>
                  </a:moveTo>
                  <a:cubicBezTo>
                    <a:pt x="239" y="128"/>
                    <a:pt x="214" y="179"/>
                    <a:pt x="163" y="188"/>
                  </a:cubicBezTo>
                  <a:cubicBezTo>
                    <a:pt x="43" y="222"/>
                    <a:pt x="1" y="43"/>
                    <a:pt x="120" y="9"/>
                  </a:cubicBezTo>
                  <a:cubicBezTo>
                    <a:pt x="171" y="1"/>
                    <a:pt x="214" y="26"/>
                    <a:pt x="23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7299147" y="2566273"/>
              <a:ext cx="245050" cy="204016"/>
            </a:xfrm>
            <a:custGeom>
              <a:avLst/>
              <a:gdLst/>
              <a:ahLst/>
              <a:cxnLst/>
              <a:rect l="l" t="t" r="r" b="b"/>
              <a:pathLst>
                <a:path w="2341" h="1949" extrusionOk="0">
                  <a:moveTo>
                    <a:pt x="2009" y="1"/>
                  </a:moveTo>
                  <a:lnTo>
                    <a:pt x="1949" y="26"/>
                  </a:lnTo>
                  <a:cubicBezTo>
                    <a:pt x="1949" y="69"/>
                    <a:pt x="1958" y="120"/>
                    <a:pt x="1958" y="171"/>
                  </a:cubicBezTo>
                  <a:cubicBezTo>
                    <a:pt x="1966" y="256"/>
                    <a:pt x="1983" y="349"/>
                    <a:pt x="1992" y="451"/>
                  </a:cubicBezTo>
                  <a:cubicBezTo>
                    <a:pt x="2017" y="809"/>
                    <a:pt x="2051" y="1243"/>
                    <a:pt x="2009" y="1387"/>
                  </a:cubicBezTo>
                  <a:lnTo>
                    <a:pt x="1" y="1855"/>
                  </a:lnTo>
                  <a:lnTo>
                    <a:pt x="26" y="1949"/>
                  </a:lnTo>
                  <a:cubicBezTo>
                    <a:pt x="26" y="1949"/>
                    <a:pt x="1303" y="1898"/>
                    <a:pt x="2340" y="1387"/>
                  </a:cubicBezTo>
                  <a:lnTo>
                    <a:pt x="2119" y="460"/>
                  </a:lnTo>
                  <a:lnTo>
                    <a:pt x="2043" y="171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7271616" y="2557375"/>
              <a:ext cx="220870" cy="66889"/>
            </a:xfrm>
            <a:custGeom>
              <a:avLst/>
              <a:gdLst/>
              <a:ahLst/>
              <a:cxnLst/>
              <a:rect l="l" t="t" r="r" b="b"/>
              <a:pathLst>
                <a:path w="2110" h="639" extrusionOk="0">
                  <a:moveTo>
                    <a:pt x="2084" y="1"/>
                  </a:moveTo>
                  <a:lnTo>
                    <a:pt x="2093" y="69"/>
                  </a:lnTo>
                  <a:lnTo>
                    <a:pt x="2110" y="145"/>
                  </a:lnTo>
                  <a:cubicBezTo>
                    <a:pt x="1846" y="256"/>
                    <a:pt x="1157" y="494"/>
                    <a:pt x="43" y="639"/>
                  </a:cubicBezTo>
                  <a:lnTo>
                    <a:pt x="17" y="511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7273396" y="2564493"/>
              <a:ext cx="219090" cy="59771"/>
            </a:xfrm>
            <a:custGeom>
              <a:avLst/>
              <a:gdLst/>
              <a:ahLst/>
              <a:cxnLst/>
              <a:rect l="l" t="t" r="r" b="b"/>
              <a:pathLst>
                <a:path w="2093" h="571" extrusionOk="0">
                  <a:moveTo>
                    <a:pt x="2084" y="1"/>
                  </a:moveTo>
                  <a:lnTo>
                    <a:pt x="0" y="443"/>
                  </a:lnTo>
                  <a:lnTo>
                    <a:pt x="26" y="571"/>
                  </a:lnTo>
                  <a:cubicBezTo>
                    <a:pt x="1140" y="426"/>
                    <a:pt x="1829" y="188"/>
                    <a:pt x="2093" y="77"/>
                  </a:cubicBezTo>
                  <a:lnTo>
                    <a:pt x="2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7398905" y="2593908"/>
              <a:ext cx="131056" cy="74844"/>
            </a:xfrm>
            <a:custGeom>
              <a:avLst/>
              <a:gdLst/>
              <a:ahLst/>
              <a:cxnLst/>
              <a:rect l="l" t="t" r="r" b="b"/>
              <a:pathLst>
                <a:path w="1252" h="715" extrusionOk="0">
                  <a:moveTo>
                    <a:pt x="1243" y="0"/>
                  </a:moveTo>
                  <a:lnTo>
                    <a:pt x="979" y="400"/>
                  </a:lnTo>
                  <a:lnTo>
                    <a:pt x="77" y="706"/>
                  </a:lnTo>
                  <a:cubicBezTo>
                    <a:pt x="43" y="715"/>
                    <a:pt x="18" y="698"/>
                    <a:pt x="1" y="664"/>
                  </a:cubicBezTo>
                  <a:cubicBezTo>
                    <a:pt x="1" y="664"/>
                    <a:pt x="1" y="655"/>
                    <a:pt x="1" y="647"/>
                  </a:cubicBezTo>
                  <a:cubicBezTo>
                    <a:pt x="1" y="621"/>
                    <a:pt x="18" y="604"/>
                    <a:pt x="35" y="587"/>
                  </a:cubicBezTo>
                  <a:lnTo>
                    <a:pt x="800" y="222"/>
                  </a:lnTo>
                  <a:lnTo>
                    <a:pt x="1132" y="60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7399847" y="2636616"/>
              <a:ext cx="113156" cy="54432"/>
            </a:xfrm>
            <a:custGeom>
              <a:avLst/>
              <a:gdLst/>
              <a:ahLst/>
              <a:cxnLst/>
              <a:rect l="l" t="t" r="r" b="b"/>
              <a:pathLst>
                <a:path w="1081" h="520" extrusionOk="0">
                  <a:moveTo>
                    <a:pt x="945" y="1"/>
                  </a:moveTo>
                  <a:lnTo>
                    <a:pt x="26" y="435"/>
                  </a:lnTo>
                  <a:cubicBezTo>
                    <a:pt x="9" y="443"/>
                    <a:pt x="0" y="477"/>
                    <a:pt x="9" y="494"/>
                  </a:cubicBezTo>
                  <a:cubicBezTo>
                    <a:pt x="17" y="511"/>
                    <a:pt x="43" y="520"/>
                    <a:pt x="60" y="520"/>
                  </a:cubicBezTo>
                  <a:lnTo>
                    <a:pt x="1081" y="247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7414921" y="2665089"/>
              <a:ext cx="112319" cy="44697"/>
            </a:xfrm>
            <a:custGeom>
              <a:avLst/>
              <a:gdLst/>
              <a:ahLst/>
              <a:cxnLst/>
              <a:rect l="l" t="t" r="r" b="b"/>
              <a:pathLst>
                <a:path w="1073" h="427" extrusionOk="0">
                  <a:moveTo>
                    <a:pt x="1073" y="197"/>
                  </a:moveTo>
                  <a:lnTo>
                    <a:pt x="69" y="418"/>
                  </a:lnTo>
                  <a:lnTo>
                    <a:pt x="60" y="418"/>
                  </a:lnTo>
                  <a:cubicBezTo>
                    <a:pt x="35" y="426"/>
                    <a:pt x="9" y="409"/>
                    <a:pt x="9" y="392"/>
                  </a:cubicBezTo>
                  <a:cubicBezTo>
                    <a:pt x="1" y="358"/>
                    <a:pt x="9" y="333"/>
                    <a:pt x="35" y="324"/>
                  </a:cubicBezTo>
                  <a:lnTo>
                    <a:pt x="928" y="1"/>
                  </a:lnTo>
                  <a:lnTo>
                    <a:pt x="1022" y="120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7493325" y="2520842"/>
              <a:ext cx="288596" cy="181825"/>
            </a:xfrm>
            <a:custGeom>
              <a:avLst/>
              <a:gdLst/>
              <a:ahLst/>
              <a:cxnLst/>
              <a:rect l="l" t="t" r="r" b="b"/>
              <a:pathLst>
                <a:path w="2757" h="1737" extrusionOk="0">
                  <a:moveTo>
                    <a:pt x="2757" y="1064"/>
                  </a:moveTo>
                  <a:lnTo>
                    <a:pt x="2119" y="1285"/>
                  </a:lnTo>
                  <a:cubicBezTo>
                    <a:pt x="1915" y="1362"/>
                    <a:pt x="1702" y="1421"/>
                    <a:pt x="1489" y="1472"/>
                  </a:cubicBezTo>
                  <a:cubicBezTo>
                    <a:pt x="1413" y="1489"/>
                    <a:pt x="1345" y="1498"/>
                    <a:pt x="1302" y="1507"/>
                  </a:cubicBezTo>
                  <a:lnTo>
                    <a:pt x="1251" y="1515"/>
                  </a:lnTo>
                  <a:cubicBezTo>
                    <a:pt x="1123" y="1592"/>
                    <a:pt x="996" y="1660"/>
                    <a:pt x="860" y="1702"/>
                  </a:cubicBezTo>
                  <a:cubicBezTo>
                    <a:pt x="834" y="1711"/>
                    <a:pt x="800" y="1719"/>
                    <a:pt x="775" y="1719"/>
                  </a:cubicBezTo>
                  <a:cubicBezTo>
                    <a:pt x="604" y="1736"/>
                    <a:pt x="426" y="1685"/>
                    <a:pt x="298" y="1575"/>
                  </a:cubicBezTo>
                  <a:cubicBezTo>
                    <a:pt x="264" y="1549"/>
                    <a:pt x="230" y="1515"/>
                    <a:pt x="205" y="1481"/>
                  </a:cubicBezTo>
                  <a:lnTo>
                    <a:pt x="111" y="1362"/>
                  </a:lnTo>
                  <a:cubicBezTo>
                    <a:pt x="0" y="1217"/>
                    <a:pt x="9" y="1022"/>
                    <a:pt x="128" y="885"/>
                  </a:cubicBezTo>
                  <a:cubicBezTo>
                    <a:pt x="162" y="843"/>
                    <a:pt x="196" y="809"/>
                    <a:pt x="230" y="783"/>
                  </a:cubicBezTo>
                  <a:cubicBezTo>
                    <a:pt x="273" y="741"/>
                    <a:pt x="315" y="715"/>
                    <a:pt x="358" y="690"/>
                  </a:cubicBezTo>
                  <a:cubicBezTo>
                    <a:pt x="375" y="681"/>
                    <a:pt x="392" y="681"/>
                    <a:pt x="409" y="673"/>
                  </a:cubicBezTo>
                  <a:cubicBezTo>
                    <a:pt x="451" y="664"/>
                    <a:pt x="494" y="656"/>
                    <a:pt x="536" y="656"/>
                  </a:cubicBezTo>
                  <a:cubicBezTo>
                    <a:pt x="596" y="647"/>
                    <a:pt x="656" y="639"/>
                    <a:pt x="715" y="639"/>
                  </a:cubicBezTo>
                  <a:cubicBezTo>
                    <a:pt x="817" y="630"/>
                    <a:pt x="894" y="639"/>
                    <a:pt x="894" y="639"/>
                  </a:cubicBezTo>
                  <a:cubicBezTo>
                    <a:pt x="1243" y="511"/>
                    <a:pt x="1583" y="367"/>
                    <a:pt x="1906" y="205"/>
                  </a:cubicBezTo>
                  <a:cubicBezTo>
                    <a:pt x="1966" y="179"/>
                    <a:pt x="2017" y="145"/>
                    <a:pt x="2076" y="111"/>
                  </a:cubicBezTo>
                  <a:lnTo>
                    <a:pt x="2272" y="1"/>
                  </a:lnTo>
                  <a:cubicBezTo>
                    <a:pt x="2468" y="128"/>
                    <a:pt x="2689" y="460"/>
                    <a:pt x="2740" y="928"/>
                  </a:cubicBezTo>
                  <a:cubicBezTo>
                    <a:pt x="2748" y="971"/>
                    <a:pt x="2757" y="1013"/>
                    <a:pt x="2757" y="106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7422039" y="2685606"/>
              <a:ext cx="152410" cy="29519"/>
            </a:xfrm>
            <a:custGeom>
              <a:avLst/>
              <a:gdLst/>
              <a:ahLst/>
              <a:cxnLst/>
              <a:rect l="l" t="t" r="r" b="b"/>
              <a:pathLst>
                <a:path w="1456" h="282" extrusionOk="0">
                  <a:moveTo>
                    <a:pt x="1456" y="145"/>
                  </a:moveTo>
                  <a:cubicBezTo>
                    <a:pt x="1166" y="205"/>
                    <a:pt x="324" y="264"/>
                    <a:pt x="86" y="281"/>
                  </a:cubicBezTo>
                  <a:cubicBezTo>
                    <a:pt x="52" y="281"/>
                    <a:pt x="18" y="256"/>
                    <a:pt x="1" y="222"/>
                  </a:cubicBezTo>
                  <a:lnTo>
                    <a:pt x="979" y="1"/>
                  </a:lnTo>
                  <a:cubicBezTo>
                    <a:pt x="1115" y="111"/>
                    <a:pt x="1285" y="162"/>
                    <a:pt x="1456" y="14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7625115" y="2520005"/>
              <a:ext cx="156807" cy="158586"/>
            </a:xfrm>
            <a:custGeom>
              <a:avLst/>
              <a:gdLst/>
              <a:ahLst/>
              <a:cxnLst/>
              <a:rect l="l" t="t" r="r" b="b"/>
              <a:pathLst>
                <a:path w="1498" h="1515" extrusionOk="0">
                  <a:moveTo>
                    <a:pt x="1013" y="0"/>
                  </a:moveTo>
                  <a:cubicBezTo>
                    <a:pt x="945" y="43"/>
                    <a:pt x="877" y="77"/>
                    <a:pt x="817" y="119"/>
                  </a:cubicBezTo>
                  <a:cubicBezTo>
                    <a:pt x="1183" y="485"/>
                    <a:pt x="1047" y="1098"/>
                    <a:pt x="571" y="1285"/>
                  </a:cubicBezTo>
                  <a:cubicBezTo>
                    <a:pt x="383" y="1370"/>
                    <a:pt x="188" y="1438"/>
                    <a:pt x="1" y="1497"/>
                  </a:cubicBezTo>
                  <a:lnTo>
                    <a:pt x="43" y="1515"/>
                  </a:lnTo>
                  <a:cubicBezTo>
                    <a:pt x="86" y="1506"/>
                    <a:pt x="154" y="1497"/>
                    <a:pt x="230" y="1480"/>
                  </a:cubicBezTo>
                  <a:cubicBezTo>
                    <a:pt x="443" y="1429"/>
                    <a:pt x="656" y="1370"/>
                    <a:pt x="860" y="1293"/>
                  </a:cubicBezTo>
                  <a:lnTo>
                    <a:pt x="1498" y="1072"/>
                  </a:lnTo>
                  <a:cubicBezTo>
                    <a:pt x="1489" y="1021"/>
                    <a:pt x="1481" y="979"/>
                    <a:pt x="1481" y="928"/>
                  </a:cubicBezTo>
                  <a:cubicBezTo>
                    <a:pt x="1430" y="460"/>
                    <a:pt x="1209" y="136"/>
                    <a:pt x="1013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7512900" y="2583754"/>
              <a:ext cx="55374" cy="16434"/>
            </a:xfrm>
            <a:custGeom>
              <a:avLst/>
              <a:gdLst/>
              <a:ahLst/>
              <a:cxnLst/>
              <a:rect l="l" t="t" r="r" b="b"/>
              <a:pathLst>
                <a:path w="529" h="157" extrusionOk="0">
                  <a:moveTo>
                    <a:pt x="127" y="1"/>
                  </a:moveTo>
                  <a:cubicBezTo>
                    <a:pt x="85" y="1"/>
                    <a:pt x="43" y="2"/>
                    <a:pt x="1" y="4"/>
                  </a:cubicBezTo>
                  <a:lnTo>
                    <a:pt x="43" y="157"/>
                  </a:lnTo>
                  <a:lnTo>
                    <a:pt x="162" y="97"/>
                  </a:lnTo>
                  <a:lnTo>
                    <a:pt x="171" y="97"/>
                  </a:lnTo>
                  <a:cubicBezTo>
                    <a:pt x="188" y="89"/>
                    <a:pt x="205" y="80"/>
                    <a:pt x="230" y="72"/>
                  </a:cubicBezTo>
                  <a:cubicBezTo>
                    <a:pt x="264" y="63"/>
                    <a:pt x="307" y="55"/>
                    <a:pt x="349" y="55"/>
                  </a:cubicBezTo>
                  <a:cubicBezTo>
                    <a:pt x="409" y="46"/>
                    <a:pt x="469" y="38"/>
                    <a:pt x="528" y="38"/>
                  </a:cubicBezTo>
                  <a:cubicBezTo>
                    <a:pt x="398" y="12"/>
                    <a:pt x="263" y="1"/>
                    <a:pt x="127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6857509" y="2894857"/>
              <a:ext cx="273522" cy="213856"/>
            </a:xfrm>
            <a:custGeom>
              <a:avLst/>
              <a:gdLst/>
              <a:ahLst/>
              <a:cxnLst/>
              <a:rect l="l" t="t" r="r" b="b"/>
              <a:pathLst>
                <a:path w="2613" h="2043" extrusionOk="0">
                  <a:moveTo>
                    <a:pt x="477" y="1"/>
                  </a:moveTo>
                  <a:lnTo>
                    <a:pt x="2612" y="1158"/>
                  </a:lnTo>
                  <a:lnTo>
                    <a:pt x="2136" y="2042"/>
                  </a:lnTo>
                  <a:lnTo>
                    <a:pt x="1" y="8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6864627" y="2902918"/>
              <a:ext cx="257507" cy="196898"/>
            </a:xfrm>
            <a:custGeom>
              <a:avLst/>
              <a:gdLst/>
              <a:ahLst/>
              <a:cxnLst/>
              <a:rect l="l" t="t" r="r" b="b"/>
              <a:pathLst>
                <a:path w="2460" h="1881" extrusionOk="0">
                  <a:moveTo>
                    <a:pt x="434" y="34"/>
                  </a:moveTo>
                  <a:lnTo>
                    <a:pt x="2425" y="1115"/>
                  </a:lnTo>
                  <a:lnTo>
                    <a:pt x="2025" y="1855"/>
                  </a:lnTo>
                  <a:lnTo>
                    <a:pt x="35" y="774"/>
                  </a:lnTo>
                  <a:lnTo>
                    <a:pt x="434" y="34"/>
                  </a:lnTo>
                  <a:close/>
                  <a:moveTo>
                    <a:pt x="426" y="0"/>
                  </a:moveTo>
                  <a:lnTo>
                    <a:pt x="1" y="783"/>
                  </a:lnTo>
                  <a:lnTo>
                    <a:pt x="2034" y="1880"/>
                  </a:lnTo>
                  <a:lnTo>
                    <a:pt x="2459" y="1106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6960407" y="2969074"/>
              <a:ext cx="69087" cy="61760"/>
            </a:xfrm>
            <a:custGeom>
              <a:avLst/>
              <a:gdLst/>
              <a:ahLst/>
              <a:cxnLst/>
              <a:rect l="l" t="t" r="r" b="b"/>
              <a:pathLst>
                <a:path w="660" h="590" extrusionOk="0">
                  <a:moveTo>
                    <a:pt x="330" y="0"/>
                  </a:moveTo>
                  <a:cubicBezTo>
                    <a:pt x="152" y="0"/>
                    <a:pt x="0" y="164"/>
                    <a:pt x="47" y="364"/>
                  </a:cubicBezTo>
                  <a:cubicBezTo>
                    <a:pt x="82" y="509"/>
                    <a:pt x="208" y="589"/>
                    <a:pt x="336" y="589"/>
                  </a:cubicBezTo>
                  <a:cubicBezTo>
                    <a:pt x="425" y="589"/>
                    <a:pt x="515" y="550"/>
                    <a:pt x="574" y="466"/>
                  </a:cubicBezTo>
                  <a:cubicBezTo>
                    <a:pt x="659" y="321"/>
                    <a:pt x="617" y="125"/>
                    <a:pt x="481" y="40"/>
                  </a:cubicBezTo>
                  <a:cubicBezTo>
                    <a:pt x="431" y="13"/>
                    <a:pt x="380" y="0"/>
                    <a:pt x="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6905556" y="2916421"/>
              <a:ext cx="20621" cy="17272"/>
            </a:xfrm>
            <a:custGeom>
              <a:avLst/>
              <a:gdLst/>
              <a:ahLst/>
              <a:cxnLst/>
              <a:rect l="l" t="t" r="r" b="b"/>
              <a:pathLst>
                <a:path w="197" h="165" extrusionOk="0">
                  <a:moveTo>
                    <a:pt x="103" y="1"/>
                  </a:moveTo>
                  <a:cubicBezTo>
                    <a:pt x="73" y="1"/>
                    <a:pt x="45" y="16"/>
                    <a:pt x="26" y="41"/>
                  </a:cubicBezTo>
                  <a:cubicBezTo>
                    <a:pt x="1" y="84"/>
                    <a:pt x="18" y="135"/>
                    <a:pt x="60" y="152"/>
                  </a:cubicBezTo>
                  <a:cubicBezTo>
                    <a:pt x="75" y="160"/>
                    <a:pt x="90" y="164"/>
                    <a:pt x="104" y="164"/>
                  </a:cubicBezTo>
                  <a:cubicBezTo>
                    <a:pt x="133" y="164"/>
                    <a:pt x="160" y="149"/>
                    <a:pt x="171" y="126"/>
                  </a:cubicBezTo>
                  <a:cubicBezTo>
                    <a:pt x="197" y="84"/>
                    <a:pt x="171" y="33"/>
                    <a:pt x="137" y="7"/>
                  </a:cubicBezTo>
                  <a:cubicBezTo>
                    <a:pt x="126" y="3"/>
                    <a:pt x="114" y="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7087801" y="3016912"/>
              <a:ext cx="23029" cy="17376"/>
            </a:xfrm>
            <a:custGeom>
              <a:avLst/>
              <a:gdLst/>
              <a:ahLst/>
              <a:cxnLst/>
              <a:rect l="l" t="t" r="r" b="b"/>
              <a:pathLst>
                <a:path w="220" h="166" extrusionOk="0">
                  <a:moveTo>
                    <a:pt x="113" y="0"/>
                  </a:moveTo>
                  <a:cubicBezTo>
                    <a:pt x="88" y="0"/>
                    <a:pt x="63" y="13"/>
                    <a:pt x="46" y="43"/>
                  </a:cubicBezTo>
                  <a:cubicBezTo>
                    <a:pt x="0" y="106"/>
                    <a:pt x="60" y="166"/>
                    <a:pt x="119" y="166"/>
                  </a:cubicBezTo>
                  <a:cubicBezTo>
                    <a:pt x="147" y="166"/>
                    <a:pt x="175" y="152"/>
                    <a:pt x="191" y="119"/>
                  </a:cubicBezTo>
                  <a:cubicBezTo>
                    <a:pt x="220" y="56"/>
                    <a:pt x="166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7061422" y="3069460"/>
              <a:ext cx="19679" cy="17376"/>
            </a:xfrm>
            <a:custGeom>
              <a:avLst/>
              <a:gdLst/>
              <a:ahLst/>
              <a:cxnLst/>
              <a:rect l="l" t="t" r="r" b="b"/>
              <a:pathLst>
                <a:path w="188" h="166" extrusionOk="0">
                  <a:moveTo>
                    <a:pt x="92" y="0"/>
                  </a:moveTo>
                  <a:cubicBezTo>
                    <a:pt x="64" y="0"/>
                    <a:pt x="35" y="14"/>
                    <a:pt x="18" y="43"/>
                  </a:cubicBezTo>
                  <a:cubicBezTo>
                    <a:pt x="1" y="85"/>
                    <a:pt x="18" y="136"/>
                    <a:pt x="52" y="153"/>
                  </a:cubicBezTo>
                  <a:cubicBezTo>
                    <a:pt x="65" y="161"/>
                    <a:pt x="80" y="165"/>
                    <a:pt x="94" y="165"/>
                  </a:cubicBezTo>
                  <a:cubicBezTo>
                    <a:pt x="123" y="165"/>
                    <a:pt x="151" y="148"/>
                    <a:pt x="162" y="119"/>
                  </a:cubicBezTo>
                  <a:cubicBezTo>
                    <a:pt x="188" y="85"/>
                    <a:pt x="171" y="34"/>
                    <a:pt x="128" y="9"/>
                  </a:cubicBezTo>
                  <a:cubicBezTo>
                    <a:pt x="117" y="3"/>
                    <a:pt x="105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6980401" y="2869944"/>
              <a:ext cx="267242" cy="132836"/>
            </a:xfrm>
            <a:custGeom>
              <a:avLst/>
              <a:gdLst/>
              <a:ahLst/>
              <a:cxnLst/>
              <a:rect l="l" t="t" r="r" b="b"/>
              <a:pathLst>
                <a:path w="2553" h="1269" extrusionOk="0">
                  <a:moveTo>
                    <a:pt x="2553" y="800"/>
                  </a:moveTo>
                  <a:lnTo>
                    <a:pt x="1727" y="1132"/>
                  </a:lnTo>
                  <a:lnTo>
                    <a:pt x="1404" y="1260"/>
                  </a:lnTo>
                  <a:lnTo>
                    <a:pt x="1336" y="1115"/>
                  </a:lnTo>
                  <a:cubicBezTo>
                    <a:pt x="673" y="1268"/>
                    <a:pt x="358" y="843"/>
                    <a:pt x="358" y="843"/>
                  </a:cubicBezTo>
                  <a:lnTo>
                    <a:pt x="205" y="1183"/>
                  </a:lnTo>
                  <a:cubicBezTo>
                    <a:pt x="179" y="1243"/>
                    <a:pt x="111" y="1268"/>
                    <a:pt x="52" y="1251"/>
                  </a:cubicBezTo>
                  <a:cubicBezTo>
                    <a:pt x="26" y="1243"/>
                    <a:pt x="0" y="1217"/>
                    <a:pt x="9" y="1183"/>
                  </a:cubicBezTo>
                  <a:lnTo>
                    <a:pt x="34" y="868"/>
                  </a:lnTo>
                  <a:cubicBezTo>
                    <a:pt x="52" y="732"/>
                    <a:pt x="137" y="613"/>
                    <a:pt x="264" y="553"/>
                  </a:cubicBezTo>
                  <a:cubicBezTo>
                    <a:pt x="528" y="434"/>
                    <a:pt x="834" y="434"/>
                    <a:pt x="1106" y="553"/>
                  </a:cubicBezTo>
                  <a:cubicBezTo>
                    <a:pt x="1277" y="443"/>
                    <a:pt x="1447" y="332"/>
                    <a:pt x="1600" y="222"/>
                  </a:cubicBezTo>
                  <a:cubicBezTo>
                    <a:pt x="1668" y="171"/>
                    <a:pt x="1744" y="120"/>
                    <a:pt x="1812" y="77"/>
                  </a:cubicBezTo>
                  <a:cubicBezTo>
                    <a:pt x="1846" y="52"/>
                    <a:pt x="1889" y="26"/>
                    <a:pt x="1923" y="0"/>
                  </a:cubicBezTo>
                  <a:cubicBezTo>
                    <a:pt x="2102" y="120"/>
                    <a:pt x="2297" y="477"/>
                    <a:pt x="2502" y="732"/>
                  </a:cubicBezTo>
                  <a:cubicBezTo>
                    <a:pt x="2519" y="758"/>
                    <a:pt x="2536" y="783"/>
                    <a:pt x="2553" y="800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7120251" y="2869944"/>
              <a:ext cx="127393" cy="131894"/>
            </a:xfrm>
            <a:custGeom>
              <a:avLst/>
              <a:gdLst/>
              <a:ahLst/>
              <a:cxnLst/>
              <a:rect l="l" t="t" r="r" b="b"/>
              <a:pathLst>
                <a:path w="1217" h="1260" extrusionOk="0">
                  <a:moveTo>
                    <a:pt x="587" y="0"/>
                  </a:moveTo>
                  <a:cubicBezTo>
                    <a:pt x="545" y="26"/>
                    <a:pt x="510" y="52"/>
                    <a:pt x="476" y="86"/>
                  </a:cubicBezTo>
                  <a:cubicBezTo>
                    <a:pt x="715" y="417"/>
                    <a:pt x="579" y="877"/>
                    <a:pt x="204" y="1030"/>
                  </a:cubicBezTo>
                  <a:lnTo>
                    <a:pt x="0" y="1115"/>
                  </a:lnTo>
                  <a:lnTo>
                    <a:pt x="68" y="1260"/>
                  </a:lnTo>
                  <a:lnTo>
                    <a:pt x="391" y="1132"/>
                  </a:lnTo>
                  <a:lnTo>
                    <a:pt x="1217" y="800"/>
                  </a:lnTo>
                  <a:cubicBezTo>
                    <a:pt x="1200" y="783"/>
                    <a:pt x="1183" y="758"/>
                    <a:pt x="1166" y="741"/>
                  </a:cubicBezTo>
                  <a:cubicBezTo>
                    <a:pt x="961" y="477"/>
                    <a:pt x="766" y="128"/>
                    <a:pt x="587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6891320" y="3531614"/>
              <a:ext cx="157749" cy="146967"/>
            </a:xfrm>
            <a:custGeom>
              <a:avLst/>
              <a:gdLst/>
              <a:ahLst/>
              <a:cxnLst/>
              <a:rect l="l" t="t" r="r" b="b"/>
              <a:pathLst>
                <a:path w="1507" h="1404" extrusionOk="0">
                  <a:moveTo>
                    <a:pt x="1438" y="0"/>
                  </a:moveTo>
                  <a:cubicBezTo>
                    <a:pt x="1396" y="0"/>
                    <a:pt x="1362" y="17"/>
                    <a:pt x="1336" y="51"/>
                  </a:cubicBezTo>
                  <a:lnTo>
                    <a:pt x="945" y="740"/>
                  </a:lnTo>
                  <a:lnTo>
                    <a:pt x="18" y="1055"/>
                  </a:lnTo>
                  <a:lnTo>
                    <a:pt x="1" y="1404"/>
                  </a:lnTo>
                  <a:lnTo>
                    <a:pt x="1" y="1404"/>
                  </a:lnTo>
                  <a:lnTo>
                    <a:pt x="1107" y="995"/>
                  </a:lnTo>
                  <a:lnTo>
                    <a:pt x="1489" y="77"/>
                  </a:lnTo>
                  <a:cubicBezTo>
                    <a:pt x="1507" y="34"/>
                    <a:pt x="1472" y="0"/>
                    <a:pt x="1438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48"/>
          <p:cNvGrpSpPr/>
          <p:nvPr/>
        </p:nvGrpSpPr>
        <p:grpSpPr>
          <a:xfrm>
            <a:off x="4844125" y="2686548"/>
            <a:ext cx="2269845" cy="2215615"/>
            <a:chOff x="4844125" y="2686548"/>
            <a:chExt cx="2269845" cy="2215615"/>
          </a:xfrm>
        </p:grpSpPr>
        <p:sp>
          <p:nvSpPr>
            <p:cNvPr id="1426" name="Google Shape;1426;p48"/>
            <p:cNvSpPr/>
            <p:nvPr/>
          </p:nvSpPr>
          <p:spPr>
            <a:xfrm>
              <a:off x="6875827" y="2969283"/>
              <a:ext cx="20935" cy="17376"/>
            </a:xfrm>
            <a:custGeom>
              <a:avLst/>
              <a:gdLst/>
              <a:ahLst/>
              <a:cxnLst/>
              <a:rect l="l" t="t" r="r" b="b"/>
              <a:pathLst>
                <a:path w="200" h="166" extrusionOk="0">
                  <a:moveTo>
                    <a:pt x="104" y="1"/>
                  </a:moveTo>
                  <a:cubicBezTo>
                    <a:pt x="76" y="1"/>
                    <a:pt x="47" y="18"/>
                    <a:pt x="30" y="47"/>
                  </a:cubicBezTo>
                  <a:cubicBezTo>
                    <a:pt x="1" y="110"/>
                    <a:pt x="54" y="166"/>
                    <a:pt x="107" y="166"/>
                  </a:cubicBezTo>
                  <a:cubicBezTo>
                    <a:pt x="133" y="166"/>
                    <a:pt x="158" y="153"/>
                    <a:pt x="174" y="123"/>
                  </a:cubicBezTo>
                  <a:cubicBezTo>
                    <a:pt x="200" y="81"/>
                    <a:pt x="183" y="38"/>
                    <a:pt x="140" y="13"/>
                  </a:cubicBezTo>
                  <a:cubicBezTo>
                    <a:pt x="129" y="5"/>
                    <a:pt x="117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6477317" y="2749773"/>
              <a:ext cx="74007" cy="219090"/>
            </a:xfrm>
            <a:custGeom>
              <a:avLst/>
              <a:gdLst/>
              <a:ahLst/>
              <a:cxnLst/>
              <a:rect l="l" t="t" r="r" b="b"/>
              <a:pathLst>
                <a:path w="707" h="2093" extrusionOk="0">
                  <a:moveTo>
                    <a:pt x="0" y="0"/>
                  </a:moveTo>
                  <a:lnTo>
                    <a:pt x="0" y="0"/>
                  </a:lnTo>
                  <a:cubicBezTo>
                    <a:pt x="510" y="579"/>
                    <a:pt x="298" y="1089"/>
                    <a:pt x="298" y="1089"/>
                  </a:cubicBezTo>
                  <a:cubicBezTo>
                    <a:pt x="298" y="1089"/>
                    <a:pt x="145" y="1667"/>
                    <a:pt x="306" y="2093"/>
                  </a:cubicBezTo>
                  <a:cubicBezTo>
                    <a:pt x="613" y="1667"/>
                    <a:pt x="706" y="902"/>
                    <a:pt x="613" y="689"/>
                  </a:cubicBezTo>
                  <a:lnTo>
                    <a:pt x="613" y="689"/>
                  </a:lnTo>
                  <a:cubicBezTo>
                    <a:pt x="621" y="842"/>
                    <a:pt x="578" y="987"/>
                    <a:pt x="476" y="1089"/>
                  </a:cubicBezTo>
                  <a:cubicBezTo>
                    <a:pt x="468" y="468"/>
                    <a:pt x="357" y="332"/>
                    <a:pt x="0" y="0"/>
                  </a:cubicBezTo>
                  <a:close/>
                </a:path>
              </a:pathLst>
            </a:custGeom>
            <a:solidFill>
              <a:srgbClr val="351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6198558" y="2686548"/>
              <a:ext cx="118495" cy="109597"/>
            </a:xfrm>
            <a:custGeom>
              <a:avLst/>
              <a:gdLst/>
              <a:ahLst/>
              <a:cxnLst/>
              <a:rect l="l" t="t" r="r" b="b"/>
              <a:pathLst>
                <a:path w="1132" h="1047" extrusionOk="0">
                  <a:moveTo>
                    <a:pt x="706" y="0"/>
                  </a:moveTo>
                  <a:cubicBezTo>
                    <a:pt x="511" y="196"/>
                    <a:pt x="485" y="766"/>
                    <a:pt x="485" y="766"/>
                  </a:cubicBezTo>
                  <a:cubicBezTo>
                    <a:pt x="485" y="766"/>
                    <a:pt x="258" y="394"/>
                    <a:pt x="64" y="394"/>
                  </a:cubicBezTo>
                  <a:cubicBezTo>
                    <a:pt x="42" y="394"/>
                    <a:pt x="21" y="398"/>
                    <a:pt x="0" y="408"/>
                  </a:cubicBezTo>
                  <a:cubicBezTo>
                    <a:pt x="392" y="638"/>
                    <a:pt x="290" y="970"/>
                    <a:pt x="290" y="970"/>
                  </a:cubicBezTo>
                  <a:lnTo>
                    <a:pt x="987" y="1046"/>
                  </a:lnTo>
                  <a:lnTo>
                    <a:pt x="1132" y="919"/>
                  </a:lnTo>
                  <a:cubicBezTo>
                    <a:pt x="1132" y="919"/>
                    <a:pt x="681" y="306"/>
                    <a:pt x="706" y="0"/>
                  </a:cubicBezTo>
                  <a:close/>
                </a:path>
              </a:pathLst>
            </a:custGeom>
            <a:solidFill>
              <a:srgbClr val="351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6232369" y="4000886"/>
              <a:ext cx="409708" cy="818473"/>
            </a:xfrm>
            <a:custGeom>
              <a:avLst/>
              <a:gdLst/>
              <a:ahLst/>
              <a:cxnLst/>
              <a:rect l="l" t="t" r="r" b="b"/>
              <a:pathLst>
                <a:path w="3914" h="7819" extrusionOk="0">
                  <a:moveTo>
                    <a:pt x="3914" y="7240"/>
                  </a:moveTo>
                  <a:cubicBezTo>
                    <a:pt x="3676" y="7333"/>
                    <a:pt x="3463" y="7418"/>
                    <a:pt x="3259" y="7486"/>
                  </a:cubicBezTo>
                  <a:cubicBezTo>
                    <a:pt x="2901" y="7614"/>
                    <a:pt x="2527" y="7708"/>
                    <a:pt x="2144" y="7767"/>
                  </a:cubicBezTo>
                  <a:cubicBezTo>
                    <a:pt x="1923" y="7801"/>
                    <a:pt x="1693" y="7818"/>
                    <a:pt x="1472" y="7801"/>
                  </a:cubicBezTo>
                  <a:cubicBezTo>
                    <a:pt x="1055" y="6678"/>
                    <a:pt x="698" y="4934"/>
                    <a:pt x="443" y="3429"/>
                  </a:cubicBezTo>
                  <a:cubicBezTo>
                    <a:pt x="162" y="1821"/>
                    <a:pt x="1" y="477"/>
                    <a:pt x="1" y="477"/>
                  </a:cubicBezTo>
                  <a:lnTo>
                    <a:pt x="213" y="434"/>
                  </a:lnTo>
                  <a:lnTo>
                    <a:pt x="2485" y="0"/>
                  </a:lnTo>
                  <a:cubicBezTo>
                    <a:pt x="2485" y="17"/>
                    <a:pt x="2485" y="43"/>
                    <a:pt x="2493" y="60"/>
                  </a:cubicBezTo>
                  <a:cubicBezTo>
                    <a:pt x="2510" y="264"/>
                    <a:pt x="2527" y="460"/>
                    <a:pt x="2544" y="655"/>
                  </a:cubicBezTo>
                  <a:cubicBezTo>
                    <a:pt x="2850" y="3675"/>
                    <a:pt x="3718" y="6227"/>
                    <a:pt x="3914" y="72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6225251" y="3309383"/>
              <a:ext cx="66052" cy="31717"/>
            </a:xfrm>
            <a:custGeom>
              <a:avLst/>
              <a:gdLst/>
              <a:ahLst/>
              <a:cxnLst/>
              <a:rect l="l" t="t" r="r" b="b"/>
              <a:pathLst>
                <a:path w="631" h="303" extrusionOk="0">
                  <a:moveTo>
                    <a:pt x="244" y="0"/>
                  </a:moveTo>
                  <a:cubicBezTo>
                    <a:pt x="163" y="0"/>
                    <a:pt x="82" y="11"/>
                    <a:pt x="1" y="30"/>
                  </a:cubicBezTo>
                  <a:cubicBezTo>
                    <a:pt x="18" y="98"/>
                    <a:pt x="52" y="158"/>
                    <a:pt x="94" y="209"/>
                  </a:cubicBezTo>
                  <a:cubicBezTo>
                    <a:pt x="179" y="252"/>
                    <a:pt x="273" y="277"/>
                    <a:pt x="366" y="303"/>
                  </a:cubicBezTo>
                  <a:cubicBezTo>
                    <a:pt x="460" y="277"/>
                    <a:pt x="545" y="243"/>
                    <a:pt x="630" y="209"/>
                  </a:cubicBezTo>
                  <a:cubicBezTo>
                    <a:pt x="605" y="116"/>
                    <a:pt x="528" y="39"/>
                    <a:pt x="434" y="22"/>
                  </a:cubicBezTo>
                  <a:cubicBezTo>
                    <a:pt x="371" y="7"/>
                    <a:pt x="308" y="0"/>
                    <a:pt x="244" y="0"/>
                  </a:cubicBezTo>
                  <a:close/>
                </a:path>
              </a:pathLst>
            </a:custGeom>
            <a:solidFill>
              <a:srgbClr val="88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6950149" y="3504712"/>
              <a:ext cx="146025" cy="160575"/>
            </a:xfrm>
            <a:custGeom>
              <a:avLst/>
              <a:gdLst/>
              <a:ahLst/>
              <a:cxnLst/>
              <a:rect l="l" t="t" r="r" b="b"/>
              <a:pathLst>
                <a:path w="1395" h="1534" extrusionOk="0">
                  <a:moveTo>
                    <a:pt x="1336" y="1"/>
                  </a:moveTo>
                  <a:cubicBezTo>
                    <a:pt x="1333" y="1"/>
                    <a:pt x="1330" y="1"/>
                    <a:pt x="1327" y="2"/>
                  </a:cubicBezTo>
                  <a:cubicBezTo>
                    <a:pt x="1285" y="2"/>
                    <a:pt x="1251" y="27"/>
                    <a:pt x="1234" y="70"/>
                  </a:cubicBezTo>
                  <a:lnTo>
                    <a:pt x="902" y="785"/>
                  </a:lnTo>
                  <a:lnTo>
                    <a:pt x="0" y="1184"/>
                  </a:lnTo>
                  <a:lnTo>
                    <a:pt x="26" y="1533"/>
                  </a:lnTo>
                  <a:lnTo>
                    <a:pt x="1089" y="1023"/>
                  </a:lnTo>
                  <a:lnTo>
                    <a:pt x="1387" y="70"/>
                  </a:lnTo>
                  <a:cubicBezTo>
                    <a:pt x="1395" y="39"/>
                    <a:pt x="1367" y="1"/>
                    <a:pt x="1336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6919792" y="3518215"/>
              <a:ext cx="145292" cy="160366"/>
            </a:xfrm>
            <a:custGeom>
              <a:avLst/>
              <a:gdLst/>
              <a:ahLst/>
              <a:cxnLst/>
              <a:rect l="l" t="t" r="r" b="b"/>
              <a:pathLst>
                <a:path w="1388" h="1532" extrusionOk="0">
                  <a:moveTo>
                    <a:pt x="1320" y="1"/>
                  </a:moveTo>
                  <a:cubicBezTo>
                    <a:pt x="1277" y="9"/>
                    <a:pt x="1243" y="26"/>
                    <a:pt x="1226" y="69"/>
                  </a:cubicBezTo>
                  <a:lnTo>
                    <a:pt x="903" y="792"/>
                  </a:lnTo>
                  <a:lnTo>
                    <a:pt x="1" y="1183"/>
                  </a:lnTo>
                  <a:lnTo>
                    <a:pt x="18" y="1532"/>
                  </a:lnTo>
                  <a:lnTo>
                    <a:pt x="1081" y="1021"/>
                  </a:lnTo>
                  <a:lnTo>
                    <a:pt x="1379" y="77"/>
                  </a:lnTo>
                  <a:cubicBezTo>
                    <a:pt x="1388" y="35"/>
                    <a:pt x="1362" y="1"/>
                    <a:pt x="1320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6996417" y="3514552"/>
              <a:ext cx="117553" cy="134720"/>
            </a:xfrm>
            <a:custGeom>
              <a:avLst/>
              <a:gdLst/>
              <a:ahLst/>
              <a:cxnLst/>
              <a:rect l="l" t="t" r="r" b="b"/>
              <a:pathLst>
                <a:path w="1123" h="1287" extrusionOk="0">
                  <a:moveTo>
                    <a:pt x="1058" y="0"/>
                  </a:moveTo>
                  <a:cubicBezTo>
                    <a:pt x="1054" y="0"/>
                    <a:pt x="1051" y="1"/>
                    <a:pt x="1047" y="2"/>
                  </a:cubicBezTo>
                  <a:cubicBezTo>
                    <a:pt x="1013" y="10"/>
                    <a:pt x="979" y="36"/>
                    <a:pt x="962" y="70"/>
                  </a:cubicBezTo>
                  <a:lnTo>
                    <a:pt x="673" y="810"/>
                  </a:lnTo>
                  <a:lnTo>
                    <a:pt x="1" y="1150"/>
                  </a:lnTo>
                  <a:lnTo>
                    <a:pt x="426" y="1286"/>
                  </a:lnTo>
                  <a:lnTo>
                    <a:pt x="877" y="1039"/>
                  </a:lnTo>
                  <a:lnTo>
                    <a:pt x="1115" y="70"/>
                  </a:lnTo>
                  <a:cubicBezTo>
                    <a:pt x="1123" y="39"/>
                    <a:pt x="1095" y="0"/>
                    <a:pt x="1058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5989306" y="3054282"/>
              <a:ext cx="362498" cy="302518"/>
            </a:xfrm>
            <a:custGeom>
              <a:avLst/>
              <a:gdLst/>
              <a:ahLst/>
              <a:cxnLst/>
              <a:rect l="l" t="t" r="r" b="b"/>
              <a:pathLst>
                <a:path w="3463" h="2890" extrusionOk="0">
                  <a:moveTo>
                    <a:pt x="1982" y="0"/>
                  </a:moveTo>
                  <a:cubicBezTo>
                    <a:pt x="1795" y="341"/>
                    <a:pt x="1574" y="664"/>
                    <a:pt x="1319" y="953"/>
                  </a:cubicBezTo>
                  <a:cubicBezTo>
                    <a:pt x="1191" y="1098"/>
                    <a:pt x="1047" y="1242"/>
                    <a:pt x="893" y="1370"/>
                  </a:cubicBezTo>
                  <a:cubicBezTo>
                    <a:pt x="774" y="1464"/>
                    <a:pt x="638" y="1557"/>
                    <a:pt x="502" y="1634"/>
                  </a:cubicBezTo>
                  <a:cubicBezTo>
                    <a:pt x="340" y="1719"/>
                    <a:pt x="170" y="1787"/>
                    <a:pt x="0" y="1829"/>
                  </a:cubicBezTo>
                  <a:lnTo>
                    <a:pt x="774" y="2153"/>
                  </a:lnTo>
                  <a:lnTo>
                    <a:pt x="1838" y="2587"/>
                  </a:lnTo>
                  <a:cubicBezTo>
                    <a:pt x="1853" y="2618"/>
                    <a:pt x="2401" y="2890"/>
                    <a:pt x="2483" y="2890"/>
                  </a:cubicBezTo>
                  <a:cubicBezTo>
                    <a:pt x="2489" y="2890"/>
                    <a:pt x="2493" y="2888"/>
                    <a:pt x="2493" y="2884"/>
                  </a:cubicBezTo>
                  <a:cubicBezTo>
                    <a:pt x="2493" y="2876"/>
                    <a:pt x="2493" y="2867"/>
                    <a:pt x="2493" y="2859"/>
                  </a:cubicBezTo>
                  <a:lnTo>
                    <a:pt x="2654" y="2646"/>
                  </a:lnTo>
                  <a:lnTo>
                    <a:pt x="2756" y="2527"/>
                  </a:lnTo>
                  <a:lnTo>
                    <a:pt x="3080" y="2110"/>
                  </a:lnTo>
                  <a:lnTo>
                    <a:pt x="3463" y="1608"/>
                  </a:lnTo>
                  <a:lnTo>
                    <a:pt x="2348" y="392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6504010" y="4801778"/>
              <a:ext cx="365220" cy="75472"/>
            </a:xfrm>
            <a:custGeom>
              <a:avLst/>
              <a:gdLst/>
              <a:ahLst/>
              <a:cxnLst/>
              <a:rect l="l" t="t" r="r" b="b"/>
              <a:pathLst>
                <a:path w="3489" h="721" extrusionOk="0">
                  <a:moveTo>
                    <a:pt x="898" y="1"/>
                  </a:moveTo>
                  <a:cubicBezTo>
                    <a:pt x="665" y="1"/>
                    <a:pt x="545" y="48"/>
                    <a:pt x="545" y="48"/>
                  </a:cubicBezTo>
                  <a:lnTo>
                    <a:pt x="0" y="720"/>
                  </a:lnTo>
                  <a:lnTo>
                    <a:pt x="3403" y="720"/>
                  </a:lnTo>
                  <a:cubicBezTo>
                    <a:pt x="3446" y="720"/>
                    <a:pt x="3480" y="678"/>
                    <a:pt x="3480" y="635"/>
                  </a:cubicBezTo>
                  <a:cubicBezTo>
                    <a:pt x="3488" y="567"/>
                    <a:pt x="3429" y="507"/>
                    <a:pt x="3360" y="507"/>
                  </a:cubicBezTo>
                  <a:cubicBezTo>
                    <a:pt x="2221" y="439"/>
                    <a:pt x="1634" y="91"/>
                    <a:pt x="1242" y="31"/>
                  </a:cubicBezTo>
                  <a:cubicBezTo>
                    <a:pt x="1109" y="9"/>
                    <a:pt x="994" y="1"/>
                    <a:pt x="898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5398920" y="4719501"/>
              <a:ext cx="342923" cy="157749"/>
            </a:xfrm>
            <a:custGeom>
              <a:avLst/>
              <a:gdLst/>
              <a:ahLst/>
              <a:cxnLst/>
              <a:rect l="l" t="t" r="r" b="b"/>
              <a:pathLst>
                <a:path w="3276" h="1507" extrusionOk="0">
                  <a:moveTo>
                    <a:pt x="162" y="196"/>
                  </a:moveTo>
                  <a:cubicBezTo>
                    <a:pt x="306" y="171"/>
                    <a:pt x="800" y="145"/>
                    <a:pt x="800" y="145"/>
                  </a:cubicBezTo>
                  <a:cubicBezTo>
                    <a:pt x="1251" y="0"/>
                    <a:pt x="1361" y="213"/>
                    <a:pt x="3097" y="247"/>
                  </a:cubicBezTo>
                  <a:lnTo>
                    <a:pt x="3275" y="1396"/>
                  </a:lnTo>
                  <a:cubicBezTo>
                    <a:pt x="3275" y="1396"/>
                    <a:pt x="1718" y="1506"/>
                    <a:pt x="936" y="1447"/>
                  </a:cubicBezTo>
                  <a:lnTo>
                    <a:pt x="459" y="1302"/>
                  </a:lnTo>
                  <a:cubicBezTo>
                    <a:pt x="459" y="1302"/>
                    <a:pt x="434" y="1302"/>
                    <a:pt x="366" y="1217"/>
                  </a:cubicBezTo>
                  <a:cubicBezTo>
                    <a:pt x="315" y="1132"/>
                    <a:pt x="281" y="1030"/>
                    <a:pt x="281" y="936"/>
                  </a:cubicBezTo>
                  <a:lnTo>
                    <a:pt x="238" y="834"/>
                  </a:lnTo>
                  <a:cubicBezTo>
                    <a:pt x="204" y="749"/>
                    <a:pt x="187" y="655"/>
                    <a:pt x="187" y="570"/>
                  </a:cubicBezTo>
                  <a:cubicBezTo>
                    <a:pt x="0" y="502"/>
                    <a:pt x="43" y="222"/>
                    <a:pt x="162" y="196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6456800" y="4784506"/>
              <a:ext cx="324186" cy="92744"/>
            </a:xfrm>
            <a:custGeom>
              <a:avLst/>
              <a:gdLst/>
              <a:ahLst/>
              <a:cxnLst/>
              <a:rect l="l" t="t" r="r" b="b"/>
              <a:pathLst>
                <a:path w="3097" h="886" extrusionOk="0">
                  <a:moveTo>
                    <a:pt x="3080" y="860"/>
                  </a:moveTo>
                  <a:cubicBezTo>
                    <a:pt x="3071" y="877"/>
                    <a:pt x="3063" y="885"/>
                    <a:pt x="3054" y="885"/>
                  </a:cubicBezTo>
                  <a:lnTo>
                    <a:pt x="426" y="885"/>
                  </a:lnTo>
                  <a:cubicBezTo>
                    <a:pt x="264" y="885"/>
                    <a:pt x="128" y="775"/>
                    <a:pt x="94" y="621"/>
                  </a:cubicBezTo>
                  <a:lnTo>
                    <a:pt x="68" y="536"/>
                  </a:lnTo>
                  <a:cubicBezTo>
                    <a:pt x="43" y="451"/>
                    <a:pt x="26" y="358"/>
                    <a:pt x="0" y="273"/>
                  </a:cubicBezTo>
                  <a:cubicBezTo>
                    <a:pt x="383" y="213"/>
                    <a:pt x="757" y="120"/>
                    <a:pt x="1115" y="0"/>
                  </a:cubicBezTo>
                  <a:cubicBezTo>
                    <a:pt x="1123" y="128"/>
                    <a:pt x="1132" y="196"/>
                    <a:pt x="1132" y="196"/>
                  </a:cubicBezTo>
                  <a:cubicBezTo>
                    <a:pt x="1651" y="145"/>
                    <a:pt x="1931" y="664"/>
                    <a:pt x="2995" y="732"/>
                  </a:cubicBezTo>
                  <a:cubicBezTo>
                    <a:pt x="3054" y="741"/>
                    <a:pt x="3097" y="800"/>
                    <a:pt x="3080" y="860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5470102" y="4303615"/>
              <a:ext cx="728555" cy="463198"/>
            </a:xfrm>
            <a:custGeom>
              <a:avLst/>
              <a:gdLst/>
              <a:ahLst/>
              <a:cxnLst/>
              <a:rect l="l" t="t" r="r" b="b"/>
              <a:pathLst>
                <a:path w="6960" h="4425" extrusionOk="0">
                  <a:moveTo>
                    <a:pt x="1" y="1"/>
                  </a:moveTo>
                  <a:lnTo>
                    <a:pt x="1047" y="4424"/>
                  </a:lnTo>
                  <a:lnTo>
                    <a:pt x="6959" y="4424"/>
                  </a:lnTo>
                  <a:lnTo>
                    <a:pt x="5819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5877929" y="4334809"/>
              <a:ext cx="849667" cy="412953"/>
            </a:xfrm>
            <a:custGeom>
              <a:avLst/>
              <a:gdLst/>
              <a:ahLst/>
              <a:cxnLst/>
              <a:rect l="l" t="t" r="r" b="b"/>
              <a:pathLst>
                <a:path w="8117" h="3945" extrusionOk="0">
                  <a:moveTo>
                    <a:pt x="2008" y="0"/>
                  </a:moveTo>
                  <a:cubicBezTo>
                    <a:pt x="1141" y="0"/>
                    <a:pt x="375" y="553"/>
                    <a:pt x="94" y="1370"/>
                  </a:cubicBezTo>
                  <a:cubicBezTo>
                    <a:pt x="26" y="1557"/>
                    <a:pt x="1" y="1761"/>
                    <a:pt x="1" y="1957"/>
                  </a:cubicBezTo>
                  <a:cubicBezTo>
                    <a:pt x="1" y="2289"/>
                    <a:pt x="94" y="2612"/>
                    <a:pt x="265" y="2901"/>
                  </a:cubicBezTo>
                  <a:cubicBezTo>
                    <a:pt x="670" y="3553"/>
                    <a:pt x="1387" y="3945"/>
                    <a:pt x="2153" y="3945"/>
                  </a:cubicBezTo>
                  <a:cubicBezTo>
                    <a:pt x="2207" y="3945"/>
                    <a:pt x="2261" y="3943"/>
                    <a:pt x="2315" y="3939"/>
                  </a:cubicBezTo>
                  <a:lnTo>
                    <a:pt x="6551" y="3718"/>
                  </a:lnTo>
                  <a:cubicBezTo>
                    <a:pt x="7351" y="3701"/>
                    <a:pt x="8116" y="2850"/>
                    <a:pt x="8091" y="2740"/>
                  </a:cubicBezTo>
                  <a:cubicBezTo>
                    <a:pt x="7972" y="2204"/>
                    <a:pt x="8006" y="936"/>
                    <a:pt x="7317" y="519"/>
                  </a:cubicBezTo>
                  <a:cubicBezTo>
                    <a:pt x="6874" y="256"/>
                    <a:pt x="5564" y="120"/>
                    <a:pt x="4280" y="51"/>
                  </a:cubicBezTo>
                  <a:lnTo>
                    <a:pt x="3795" y="26"/>
                  </a:lnTo>
                  <a:cubicBezTo>
                    <a:pt x="3123" y="0"/>
                    <a:pt x="2485" y="0"/>
                    <a:pt x="2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5711385" y="4365689"/>
              <a:ext cx="1030445" cy="499940"/>
            </a:xfrm>
            <a:custGeom>
              <a:avLst/>
              <a:gdLst/>
              <a:ahLst/>
              <a:cxnLst/>
              <a:rect l="l" t="t" r="r" b="b"/>
              <a:pathLst>
                <a:path w="9844" h="4776" extrusionOk="0">
                  <a:moveTo>
                    <a:pt x="7758" y="0"/>
                  </a:moveTo>
                  <a:cubicBezTo>
                    <a:pt x="6720" y="0"/>
                    <a:pt x="6121" y="389"/>
                    <a:pt x="5352" y="956"/>
                  </a:cubicBezTo>
                  <a:cubicBezTo>
                    <a:pt x="4544" y="1543"/>
                    <a:pt x="3582" y="2283"/>
                    <a:pt x="1736" y="2972"/>
                  </a:cubicBezTo>
                  <a:cubicBezTo>
                    <a:pt x="1337" y="3117"/>
                    <a:pt x="903" y="3261"/>
                    <a:pt x="418" y="3397"/>
                  </a:cubicBezTo>
                  <a:cubicBezTo>
                    <a:pt x="282" y="3431"/>
                    <a:pt x="146" y="3465"/>
                    <a:pt x="1" y="3508"/>
                  </a:cubicBezTo>
                  <a:lnTo>
                    <a:pt x="282" y="4776"/>
                  </a:lnTo>
                  <a:cubicBezTo>
                    <a:pt x="1064" y="4742"/>
                    <a:pt x="1983" y="4733"/>
                    <a:pt x="2919" y="4690"/>
                  </a:cubicBezTo>
                  <a:cubicBezTo>
                    <a:pt x="4969" y="4614"/>
                    <a:pt x="7138" y="4435"/>
                    <a:pt x="8312" y="3831"/>
                  </a:cubicBezTo>
                  <a:cubicBezTo>
                    <a:pt x="9172" y="3380"/>
                    <a:pt x="9707" y="2810"/>
                    <a:pt x="9810" y="2172"/>
                  </a:cubicBezTo>
                  <a:cubicBezTo>
                    <a:pt x="9844" y="1951"/>
                    <a:pt x="9844" y="1722"/>
                    <a:pt x="9818" y="1500"/>
                  </a:cubicBezTo>
                  <a:cubicBezTo>
                    <a:pt x="9776" y="1194"/>
                    <a:pt x="9656" y="913"/>
                    <a:pt x="9478" y="675"/>
                  </a:cubicBezTo>
                  <a:cubicBezTo>
                    <a:pt x="9197" y="318"/>
                    <a:pt x="8712" y="37"/>
                    <a:pt x="7921" y="3"/>
                  </a:cubicBezTo>
                  <a:cubicBezTo>
                    <a:pt x="7865" y="1"/>
                    <a:pt x="7811" y="0"/>
                    <a:pt x="7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5911844" y="4522706"/>
              <a:ext cx="829988" cy="334026"/>
            </a:xfrm>
            <a:custGeom>
              <a:avLst/>
              <a:gdLst/>
              <a:ahLst/>
              <a:cxnLst/>
              <a:rect l="l" t="t" r="r" b="b"/>
              <a:pathLst>
                <a:path w="7929" h="3191" extrusionOk="0">
                  <a:moveTo>
                    <a:pt x="7903" y="0"/>
                  </a:moveTo>
                  <a:lnTo>
                    <a:pt x="5946" y="1489"/>
                  </a:lnTo>
                  <a:cubicBezTo>
                    <a:pt x="5079" y="2144"/>
                    <a:pt x="4024" y="2501"/>
                    <a:pt x="2943" y="2501"/>
                  </a:cubicBezTo>
                  <a:lnTo>
                    <a:pt x="0" y="2501"/>
                  </a:lnTo>
                  <a:lnTo>
                    <a:pt x="1004" y="3190"/>
                  </a:lnTo>
                  <a:cubicBezTo>
                    <a:pt x="3054" y="3114"/>
                    <a:pt x="5223" y="2935"/>
                    <a:pt x="6397" y="2331"/>
                  </a:cubicBezTo>
                  <a:cubicBezTo>
                    <a:pt x="7257" y="1880"/>
                    <a:pt x="7792" y="1310"/>
                    <a:pt x="7895" y="672"/>
                  </a:cubicBezTo>
                  <a:cubicBezTo>
                    <a:pt x="7929" y="451"/>
                    <a:pt x="7929" y="222"/>
                    <a:pt x="7903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4844125" y="4244472"/>
              <a:ext cx="941365" cy="472410"/>
            </a:xfrm>
            <a:custGeom>
              <a:avLst/>
              <a:gdLst/>
              <a:ahLst/>
              <a:cxnLst/>
              <a:rect l="l" t="t" r="r" b="b"/>
              <a:pathLst>
                <a:path w="8993" h="4513" extrusionOk="0">
                  <a:moveTo>
                    <a:pt x="3163" y="1"/>
                  </a:moveTo>
                  <a:cubicBezTo>
                    <a:pt x="2544" y="1"/>
                    <a:pt x="1948" y="86"/>
                    <a:pt x="1404" y="302"/>
                  </a:cubicBezTo>
                  <a:cubicBezTo>
                    <a:pt x="451" y="676"/>
                    <a:pt x="0" y="2267"/>
                    <a:pt x="519" y="3007"/>
                  </a:cubicBezTo>
                  <a:cubicBezTo>
                    <a:pt x="1455" y="4343"/>
                    <a:pt x="5700" y="4496"/>
                    <a:pt x="7299" y="4513"/>
                  </a:cubicBezTo>
                  <a:cubicBezTo>
                    <a:pt x="7691" y="4513"/>
                    <a:pt x="8065" y="4351"/>
                    <a:pt x="8329" y="4062"/>
                  </a:cubicBezTo>
                  <a:cubicBezTo>
                    <a:pt x="8839" y="3509"/>
                    <a:pt x="8992" y="2718"/>
                    <a:pt x="8720" y="2012"/>
                  </a:cubicBezTo>
                  <a:cubicBezTo>
                    <a:pt x="8694" y="1969"/>
                    <a:pt x="8677" y="1918"/>
                    <a:pt x="8660" y="1876"/>
                  </a:cubicBezTo>
                  <a:cubicBezTo>
                    <a:pt x="8329" y="1161"/>
                    <a:pt x="7665" y="651"/>
                    <a:pt x="6891" y="515"/>
                  </a:cubicBezTo>
                  <a:cubicBezTo>
                    <a:pt x="6431" y="430"/>
                    <a:pt x="5964" y="336"/>
                    <a:pt x="5496" y="251"/>
                  </a:cubicBezTo>
                  <a:cubicBezTo>
                    <a:pt x="4866" y="132"/>
                    <a:pt x="4220" y="47"/>
                    <a:pt x="3573" y="13"/>
                  </a:cubicBezTo>
                  <a:cubicBezTo>
                    <a:pt x="3435" y="5"/>
                    <a:pt x="3299" y="1"/>
                    <a:pt x="3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5701650" y="4633142"/>
              <a:ext cx="659992" cy="269021"/>
            </a:xfrm>
            <a:custGeom>
              <a:avLst/>
              <a:gdLst/>
              <a:ahLst/>
              <a:cxnLst/>
              <a:rect l="l" t="t" r="r" b="b"/>
              <a:pathLst>
                <a:path w="6305" h="2570" extrusionOk="0">
                  <a:moveTo>
                    <a:pt x="26" y="1855"/>
                  </a:moveTo>
                  <a:cubicBezTo>
                    <a:pt x="324" y="1897"/>
                    <a:pt x="630" y="1948"/>
                    <a:pt x="953" y="1999"/>
                  </a:cubicBezTo>
                  <a:lnTo>
                    <a:pt x="1353" y="2059"/>
                  </a:lnTo>
                  <a:lnTo>
                    <a:pt x="1421" y="2076"/>
                  </a:lnTo>
                  <a:lnTo>
                    <a:pt x="1761" y="2127"/>
                  </a:lnTo>
                  <a:cubicBezTo>
                    <a:pt x="2144" y="2187"/>
                    <a:pt x="2536" y="2255"/>
                    <a:pt x="2944" y="2331"/>
                  </a:cubicBezTo>
                  <a:cubicBezTo>
                    <a:pt x="2944" y="2331"/>
                    <a:pt x="4518" y="2569"/>
                    <a:pt x="5292" y="2569"/>
                  </a:cubicBezTo>
                  <a:lnTo>
                    <a:pt x="5590" y="2527"/>
                  </a:lnTo>
                  <a:cubicBezTo>
                    <a:pt x="5700" y="2510"/>
                    <a:pt x="5802" y="2467"/>
                    <a:pt x="5887" y="2391"/>
                  </a:cubicBezTo>
                  <a:cubicBezTo>
                    <a:pt x="5947" y="2306"/>
                    <a:pt x="5981" y="2212"/>
                    <a:pt x="5989" y="2118"/>
                  </a:cubicBezTo>
                  <a:lnTo>
                    <a:pt x="6049" y="2025"/>
                  </a:lnTo>
                  <a:cubicBezTo>
                    <a:pt x="6083" y="1940"/>
                    <a:pt x="6108" y="1846"/>
                    <a:pt x="6117" y="1761"/>
                  </a:cubicBezTo>
                  <a:cubicBezTo>
                    <a:pt x="6304" y="1710"/>
                    <a:pt x="6287" y="1429"/>
                    <a:pt x="6176" y="1395"/>
                  </a:cubicBezTo>
                  <a:cubicBezTo>
                    <a:pt x="6032" y="1361"/>
                    <a:pt x="5734" y="1319"/>
                    <a:pt x="5734" y="1319"/>
                  </a:cubicBezTo>
                  <a:cubicBezTo>
                    <a:pt x="5343" y="1140"/>
                    <a:pt x="5045" y="1251"/>
                    <a:pt x="4237" y="1251"/>
                  </a:cubicBezTo>
                  <a:cubicBezTo>
                    <a:pt x="3965" y="1251"/>
                    <a:pt x="3641" y="1242"/>
                    <a:pt x="3242" y="1200"/>
                  </a:cubicBezTo>
                  <a:cubicBezTo>
                    <a:pt x="3174" y="1183"/>
                    <a:pt x="3097" y="1157"/>
                    <a:pt x="3029" y="1132"/>
                  </a:cubicBezTo>
                  <a:cubicBezTo>
                    <a:pt x="2672" y="1004"/>
                    <a:pt x="2331" y="868"/>
                    <a:pt x="2008" y="723"/>
                  </a:cubicBezTo>
                  <a:cubicBezTo>
                    <a:pt x="1804" y="630"/>
                    <a:pt x="1608" y="536"/>
                    <a:pt x="1421" y="434"/>
                  </a:cubicBezTo>
                  <a:cubicBezTo>
                    <a:pt x="1157" y="298"/>
                    <a:pt x="902" y="153"/>
                    <a:pt x="664" y="0"/>
                  </a:cubicBezTo>
                  <a:cubicBezTo>
                    <a:pt x="0" y="358"/>
                    <a:pt x="17" y="1642"/>
                    <a:pt x="26" y="185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5307117" y="3216324"/>
              <a:ext cx="1021548" cy="1278845"/>
            </a:xfrm>
            <a:custGeom>
              <a:avLst/>
              <a:gdLst/>
              <a:ahLst/>
              <a:cxnLst/>
              <a:rect l="l" t="t" r="r" b="b"/>
              <a:pathLst>
                <a:path w="9759" h="12217" extrusionOk="0">
                  <a:moveTo>
                    <a:pt x="8091" y="10668"/>
                  </a:moveTo>
                  <a:cubicBezTo>
                    <a:pt x="8720" y="10677"/>
                    <a:pt x="9103" y="10711"/>
                    <a:pt x="9103" y="10711"/>
                  </a:cubicBezTo>
                  <a:cubicBezTo>
                    <a:pt x="8967" y="11374"/>
                    <a:pt x="8482" y="11910"/>
                    <a:pt x="7844" y="12132"/>
                  </a:cubicBezTo>
                  <a:lnTo>
                    <a:pt x="7802" y="12149"/>
                  </a:lnTo>
                  <a:lnTo>
                    <a:pt x="7181" y="11681"/>
                  </a:lnTo>
                  <a:lnTo>
                    <a:pt x="7317" y="12217"/>
                  </a:lnTo>
                  <a:cubicBezTo>
                    <a:pt x="6517" y="12200"/>
                    <a:pt x="5488" y="11698"/>
                    <a:pt x="4424" y="11451"/>
                  </a:cubicBezTo>
                  <a:cubicBezTo>
                    <a:pt x="4033" y="11357"/>
                    <a:pt x="3625" y="11306"/>
                    <a:pt x="3216" y="11315"/>
                  </a:cubicBezTo>
                  <a:lnTo>
                    <a:pt x="3046" y="11315"/>
                  </a:lnTo>
                  <a:lnTo>
                    <a:pt x="2944" y="11315"/>
                  </a:lnTo>
                  <a:lnTo>
                    <a:pt x="2885" y="11315"/>
                  </a:lnTo>
                  <a:lnTo>
                    <a:pt x="2842" y="11315"/>
                  </a:lnTo>
                  <a:lnTo>
                    <a:pt x="2825" y="11315"/>
                  </a:lnTo>
                  <a:lnTo>
                    <a:pt x="2783" y="11315"/>
                  </a:lnTo>
                  <a:lnTo>
                    <a:pt x="2757" y="11315"/>
                  </a:lnTo>
                  <a:lnTo>
                    <a:pt x="2715" y="11315"/>
                  </a:lnTo>
                  <a:lnTo>
                    <a:pt x="2664" y="11306"/>
                  </a:lnTo>
                  <a:lnTo>
                    <a:pt x="2544" y="11289"/>
                  </a:lnTo>
                  <a:lnTo>
                    <a:pt x="2493" y="11281"/>
                  </a:lnTo>
                  <a:lnTo>
                    <a:pt x="2434" y="11264"/>
                  </a:lnTo>
                  <a:lnTo>
                    <a:pt x="2383" y="11255"/>
                  </a:lnTo>
                  <a:lnTo>
                    <a:pt x="2332" y="11247"/>
                  </a:lnTo>
                  <a:lnTo>
                    <a:pt x="2272" y="11230"/>
                  </a:lnTo>
                  <a:lnTo>
                    <a:pt x="2221" y="11213"/>
                  </a:lnTo>
                  <a:lnTo>
                    <a:pt x="2170" y="10711"/>
                  </a:lnTo>
                  <a:lnTo>
                    <a:pt x="2042" y="11136"/>
                  </a:lnTo>
                  <a:lnTo>
                    <a:pt x="2025" y="11128"/>
                  </a:lnTo>
                  <a:lnTo>
                    <a:pt x="1966" y="11111"/>
                  </a:lnTo>
                  <a:lnTo>
                    <a:pt x="1889" y="11085"/>
                  </a:lnTo>
                  <a:lnTo>
                    <a:pt x="1804" y="11051"/>
                  </a:lnTo>
                  <a:lnTo>
                    <a:pt x="1745" y="11026"/>
                  </a:lnTo>
                  <a:lnTo>
                    <a:pt x="1736" y="11026"/>
                  </a:lnTo>
                  <a:lnTo>
                    <a:pt x="1677" y="11009"/>
                  </a:lnTo>
                  <a:lnTo>
                    <a:pt x="1583" y="10966"/>
                  </a:lnTo>
                  <a:lnTo>
                    <a:pt x="1515" y="10932"/>
                  </a:lnTo>
                  <a:cubicBezTo>
                    <a:pt x="1311" y="10839"/>
                    <a:pt x="1115" y="10736"/>
                    <a:pt x="928" y="10617"/>
                  </a:cubicBezTo>
                  <a:cubicBezTo>
                    <a:pt x="596" y="10413"/>
                    <a:pt x="290" y="10175"/>
                    <a:pt x="1" y="9911"/>
                  </a:cubicBezTo>
                  <a:cubicBezTo>
                    <a:pt x="852" y="9477"/>
                    <a:pt x="1456" y="8686"/>
                    <a:pt x="1643" y="7751"/>
                  </a:cubicBezTo>
                  <a:cubicBezTo>
                    <a:pt x="1983" y="6058"/>
                    <a:pt x="2502" y="3769"/>
                    <a:pt x="2825" y="3131"/>
                  </a:cubicBezTo>
                  <a:cubicBezTo>
                    <a:pt x="2834" y="3114"/>
                    <a:pt x="2842" y="3097"/>
                    <a:pt x="2851" y="3089"/>
                  </a:cubicBezTo>
                  <a:lnTo>
                    <a:pt x="2876" y="3029"/>
                  </a:lnTo>
                  <a:cubicBezTo>
                    <a:pt x="2876" y="3012"/>
                    <a:pt x="2885" y="3004"/>
                    <a:pt x="2893" y="2987"/>
                  </a:cubicBezTo>
                  <a:lnTo>
                    <a:pt x="2902" y="2953"/>
                  </a:lnTo>
                  <a:cubicBezTo>
                    <a:pt x="2910" y="2944"/>
                    <a:pt x="2910" y="2927"/>
                    <a:pt x="2919" y="2919"/>
                  </a:cubicBezTo>
                  <a:cubicBezTo>
                    <a:pt x="3165" y="2238"/>
                    <a:pt x="3557" y="1617"/>
                    <a:pt x="4067" y="1107"/>
                  </a:cubicBezTo>
                  <a:cubicBezTo>
                    <a:pt x="4152" y="1022"/>
                    <a:pt x="4246" y="945"/>
                    <a:pt x="4331" y="877"/>
                  </a:cubicBezTo>
                  <a:cubicBezTo>
                    <a:pt x="4424" y="809"/>
                    <a:pt x="4518" y="732"/>
                    <a:pt x="4620" y="673"/>
                  </a:cubicBezTo>
                  <a:cubicBezTo>
                    <a:pt x="5326" y="205"/>
                    <a:pt x="6177" y="1"/>
                    <a:pt x="7019" y="86"/>
                  </a:cubicBezTo>
                  <a:cubicBezTo>
                    <a:pt x="7189" y="196"/>
                    <a:pt x="7419" y="247"/>
                    <a:pt x="7657" y="366"/>
                  </a:cubicBezTo>
                  <a:cubicBezTo>
                    <a:pt x="7751" y="418"/>
                    <a:pt x="7844" y="477"/>
                    <a:pt x="7929" y="545"/>
                  </a:cubicBezTo>
                  <a:cubicBezTo>
                    <a:pt x="8074" y="673"/>
                    <a:pt x="8202" y="817"/>
                    <a:pt x="8304" y="979"/>
                  </a:cubicBezTo>
                  <a:cubicBezTo>
                    <a:pt x="8321" y="1005"/>
                    <a:pt x="8338" y="1022"/>
                    <a:pt x="8346" y="1047"/>
                  </a:cubicBezTo>
                  <a:cubicBezTo>
                    <a:pt x="8550" y="1345"/>
                    <a:pt x="8755" y="1404"/>
                    <a:pt x="8874" y="1345"/>
                  </a:cubicBezTo>
                  <a:cubicBezTo>
                    <a:pt x="9018" y="1277"/>
                    <a:pt x="9010" y="1387"/>
                    <a:pt x="9010" y="1345"/>
                  </a:cubicBezTo>
                  <a:lnTo>
                    <a:pt x="9010" y="1319"/>
                  </a:lnTo>
                  <a:cubicBezTo>
                    <a:pt x="9052" y="1345"/>
                    <a:pt x="9103" y="1370"/>
                    <a:pt x="9146" y="1404"/>
                  </a:cubicBezTo>
                  <a:lnTo>
                    <a:pt x="9171" y="1421"/>
                  </a:lnTo>
                  <a:lnTo>
                    <a:pt x="9197" y="1447"/>
                  </a:lnTo>
                  <a:cubicBezTo>
                    <a:pt x="9307" y="1549"/>
                    <a:pt x="9384" y="1685"/>
                    <a:pt x="9427" y="1838"/>
                  </a:cubicBezTo>
                  <a:cubicBezTo>
                    <a:pt x="9758" y="3055"/>
                    <a:pt x="9384" y="4467"/>
                    <a:pt x="9001" y="5284"/>
                  </a:cubicBezTo>
                  <a:cubicBezTo>
                    <a:pt x="8976" y="5352"/>
                    <a:pt x="8942" y="5411"/>
                    <a:pt x="8916" y="5462"/>
                  </a:cubicBezTo>
                  <a:cubicBezTo>
                    <a:pt x="8831" y="5632"/>
                    <a:pt x="8729" y="5785"/>
                    <a:pt x="8593" y="5922"/>
                  </a:cubicBezTo>
                  <a:cubicBezTo>
                    <a:pt x="8499" y="6007"/>
                    <a:pt x="8372" y="6126"/>
                    <a:pt x="8236" y="6270"/>
                  </a:cubicBezTo>
                  <a:lnTo>
                    <a:pt x="8168" y="6338"/>
                  </a:lnTo>
                  <a:cubicBezTo>
                    <a:pt x="7946" y="6568"/>
                    <a:pt x="7751" y="6823"/>
                    <a:pt x="7572" y="7087"/>
                  </a:cubicBezTo>
                  <a:cubicBezTo>
                    <a:pt x="7530" y="7155"/>
                    <a:pt x="7487" y="7215"/>
                    <a:pt x="7444" y="7283"/>
                  </a:cubicBezTo>
                  <a:cubicBezTo>
                    <a:pt x="7300" y="7512"/>
                    <a:pt x="7206" y="7768"/>
                    <a:pt x="7147" y="8031"/>
                  </a:cubicBezTo>
                  <a:cubicBezTo>
                    <a:pt x="7036" y="8644"/>
                    <a:pt x="7036" y="9273"/>
                    <a:pt x="7147" y="9886"/>
                  </a:cubicBezTo>
                  <a:cubicBezTo>
                    <a:pt x="7240" y="10337"/>
                    <a:pt x="7632" y="10660"/>
                    <a:pt x="8091" y="10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8"/>
            <p:cNvSpPr/>
            <p:nvPr/>
          </p:nvSpPr>
          <p:spPr>
            <a:xfrm>
              <a:off x="4876157" y="4244158"/>
              <a:ext cx="1038401" cy="607234"/>
            </a:xfrm>
            <a:custGeom>
              <a:avLst/>
              <a:gdLst/>
              <a:ahLst/>
              <a:cxnLst/>
              <a:rect l="l" t="t" r="r" b="b"/>
              <a:pathLst>
                <a:path w="9920" h="5801" extrusionOk="0">
                  <a:moveTo>
                    <a:pt x="2446" y="1"/>
                  </a:moveTo>
                  <a:cubicBezTo>
                    <a:pt x="1897" y="1"/>
                    <a:pt x="1358" y="185"/>
                    <a:pt x="919" y="535"/>
                  </a:cubicBezTo>
                  <a:cubicBezTo>
                    <a:pt x="434" y="917"/>
                    <a:pt x="120" y="1462"/>
                    <a:pt x="26" y="2074"/>
                  </a:cubicBezTo>
                  <a:cubicBezTo>
                    <a:pt x="9" y="2159"/>
                    <a:pt x="9" y="2245"/>
                    <a:pt x="9" y="2330"/>
                  </a:cubicBezTo>
                  <a:cubicBezTo>
                    <a:pt x="0" y="2372"/>
                    <a:pt x="9" y="2423"/>
                    <a:pt x="9" y="2466"/>
                  </a:cubicBezTo>
                  <a:cubicBezTo>
                    <a:pt x="51" y="2814"/>
                    <a:pt x="358" y="3197"/>
                    <a:pt x="698" y="3521"/>
                  </a:cubicBezTo>
                  <a:cubicBezTo>
                    <a:pt x="1157" y="3946"/>
                    <a:pt x="1693" y="4286"/>
                    <a:pt x="2280" y="4516"/>
                  </a:cubicBezTo>
                  <a:cubicBezTo>
                    <a:pt x="3480" y="4992"/>
                    <a:pt x="5096" y="5154"/>
                    <a:pt x="7912" y="5571"/>
                  </a:cubicBezTo>
                  <a:lnTo>
                    <a:pt x="9312" y="5800"/>
                  </a:lnTo>
                  <a:lnTo>
                    <a:pt x="9312" y="5800"/>
                  </a:lnTo>
                  <a:cubicBezTo>
                    <a:pt x="9307" y="5798"/>
                    <a:pt x="9308" y="5792"/>
                    <a:pt x="9316" y="5792"/>
                  </a:cubicBezTo>
                  <a:cubicBezTo>
                    <a:pt x="9333" y="5528"/>
                    <a:pt x="9392" y="5273"/>
                    <a:pt x="9511" y="5035"/>
                  </a:cubicBezTo>
                  <a:cubicBezTo>
                    <a:pt x="9579" y="4873"/>
                    <a:pt x="9673" y="4712"/>
                    <a:pt x="9783" y="4575"/>
                  </a:cubicBezTo>
                  <a:cubicBezTo>
                    <a:pt x="9835" y="4516"/>
                    <a:pt x="9869" y="4465"/>
                    <a:pt x="9894" y="4439"/>
                  </a:cubicBezTo>
                  <a:lnTo>
                    <a:pt x="9920" y="4414"/>
                  </a:lnTo>
                  <a:lnTo>
                    <a:pt x="9503" y="4201"/>
                  </a:lnTo>
                  <a:lnTo>
                    <a:pt x="8541" y="3716"/>
                  </a:lnTo>
                  <a:lnTo>
                    <a:pt x="8439" y="3631"/>
                  </a:lnTo>
                  <a:cubicBezTo>
                    <a:pt x="7963" y="3274"/>
                    <a:pt x="7538" y="2925"/>
                    <a:pt x="7146" y="2602"/>
                  </a:cubicBezTo>
                  <a:cubicBezTo>
                    <a:pt x="5692" y="1411"/>
                    <a:pt x="4696" y="509"/>
                    <a:pt x="3820" y="254"/>
                  </a:cubicBezTo>
                  <a:cubicBezTo>
                    <a:pt x="3565" y="177"/>
                    <a:pt x="3318" y="118"/>
                    <a:pt x="3071" y="75"/>
                  </a:cubicBezTo>
                  <a:cubicBezTo>
                    <a:pt x="2995" y="58"/>
                    <a:pt x="2918" y="41"/>
                    <a:pt x="2842" y="33"/>
                  </a:cubicBezTo>
                  <a:cubicBezTo>
                    <a:pt x="2710" y="11"/>
                    <a:pt x="2578" y="1"/>
                    <a:pt x="2446" y="1"/>
                  </a:cubicBezTo>
                  <a:close/>
                  <a:moveTo>
                    <a:pt x="9312" y="5800"/>
                  </a:moveTo>
                  <a:cubicBezTo>
                    <a:pt x="9313" y="5800"/>
                    <a:pt x="9314" y="5800"/>
                    <a:pt x="9316" y="5800"/>
                  </a:cubicBezTo>
                  <a:lnTo>
                    <a:pt x="9312" y="58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8"/>
            <p:cNvSpPr/>
            <p:nvPr/>
          </p:nvSpPr>
          <p:spPr>
            <a:xfrm>
              <a:off x="6169144" y="3361512"/>
              <a:ext cx="284199" cy="569132"/>
            </a:xfrm>
            <a:custGeom>
              <a:avLst/>
              <a:gdLst/>
              <a:ahLst/>
              <a:cxnLst/>
              <a:rect l="l" t="t" r="r" b="b"/>
              <a:pathLst>
                <a:path w="2715" h="5437" extrusionOk="0">
                  <a:moveTo>
                    <a:pt x="1" y="4866"/>
                  </a:moveTo>
                  <a:lnTo>
                    <a:pt x="69" y="4994"/>
                  </a:lnTo>
                  <a:lnTo>
                    <a:pt x="324" y="5436"/>
                  </a:lnTo>
                  <a:cubicBezTo>
                    <a:pt x="324" y="5436"/>
                    <a:pt x="434" y="5377"/>
                    <a:pt x="690" y="5232"/>
                  </a:cubicBezTo>
                  <a:cubicBezTo>
                    <a:pt x="800" y="5164"/>
                    <a:pt x="936" y="5079"/>
                    <a:pt x="1107" y="4977"/>
                  </a:cubicBezTo>
                  <a:cubicBezTo>
                    <a:pt x="1472" y="4756"/>
                    <a:pt x="1898" y="4900"/>
                    <a:pt x="2221" y="4994"/>
                  </a:cubicBezTo>
                  <a:cubicBezTo>
                    <a:pt x="2297" y="5019"/>
                    <a:pt x="2366" y="5036"/>
                    <a:pt x="2442" y="5045"/>
                  </a:cubicBezTo>
                  <a:cubicBezTo>
                    <a:pt x="2519" y="5062"/>
                    <a:pt x="2604" y="5053"/>
                    <a:pt x="2672" y="5011"/>
                  </a:cubicBezTo>
                  <a:cubicBezTo>
                    <a:pt x="2714" y="4016"/>
                    <a:pt x="2476" y="2884"/>
                    <a:pt x="2357" y="2263"/>
                  </a:cubicBezTo>
                  <a:cubicBezTo>
                    <a:pt x="1991" y="273"/>
                    <a:pt x="928" y="9"/>
                    <a:pt x="902" y="0"/>
                  </a:cubicBezTo>
                  <a:cubicBezTo>
                    <a:pt x="1030" y="102"/>
                    <a:pt x="1124" y="239"/>
                    <a:pt x="1175" y="392"/>
                  </a:cubicBezTo>
                  <a:cubicBezTo>
                    <a:pt x="1404" y="1208"/>
                    <a:pt x="1319" y="2119"/>
                    <a:pt x="1115" y="2884"/>
                  </a:cubicBezTo>
                  <a:cubicBezTo>
                    <a:pt x="902" y="3701"/>
                    <a:pt x="562" y="4347"/>
                    <a:pt x="358" y="4526"/>
                  </a:cubicBezTo>
                  <a:cubicBezTo>
                    <a:pt x="264" y="4611"/>
                    <a:pt x="137" y="4730"/>
                    <a:pt x="1" y="48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5643763" y="4031138"/>
              <a:ext cx="373175" cy="227255"/>
            </a:xfrm>
            <a:custGeom>
              <a:avLst/>
              <a:gdLst/>
              <a:ahLst/>
              <a:cxnLst/>
              <a:rect l="l" t="t" r="r" b="b"/>
              <a:pathLst>
                <a:path w="3565" h="2171" extrusionOk="0">
                  <a:moveTo>
                    <a:pt x="3565" y="1"/>
                  </a:moveTo>
                  <a:cubicBezTo>
                    <a:pt x="2731" y="1319"/>
                    <a:pt x="2510" y="1404"/>
                    <a:pt x="1464" y="1898"/>
                  </a:cubicBezTo>
                  <a:cubicBezTo>
                    <a:pt x="2859" y="1226"/>
                    <a:pt x="3139" y="1"/>
                    <a:pt x="3140" y="1"/>
                  </a:cubicBezTo>
                  <a:lnTo>
                    <a:pt x="3140" y="1"/>
                  </a:lnTo>
                  <a:cubicBezTo>
                    <a:pt x="2238" y="2170"/>
                    <a:pt x="0" y="2170"/>
                    <a:pt x="0" y="2170"/>
                  </a:cubicBezTo>
                  <a:cubicBezTo>
                    <a:pt x="18" y="2170"/>
                    <a:pt x="35" y="2170"/>
                    <a:pt x="51" y="2170"/>
                  </a:cubicBezTo>
                  <a:cubicBezTo>
                    <a:pt x="2959" y="2170"/>
                    <a:pt x="3565" y="1"/>
                    <a:pt x="3565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4876157" y="4487953"/>
              <a:ext cx="995692" cy="363440"/>
            </a:xfrm>
            <a:custGeom>
              <a:avLst/>
              <a:gdLst/>
              <a:ahLst/>
              <a:cxnLst/>
              <a:rect l="l" t="t" r="r" b="b"/>
              <a:pathLst>
                <a:path w="9512" h="3472" extrusionOk="0">
                  <a:moveTo>
                    <a:pt x="9" y="1"/>
                  </a:moveTo>
                  <a:cubicBezTo>
                    <a:pt x="0" y="43"/>
                    <a:pt x="9" y="94"/>
                    <a:pt x="9" y="137"/>
                  </a:cubicBezTo>
                  <a:cubicBezTo>
                    <a:pt x="51" y="485"/>
                    <a:pt x="358" y="868"/>
                    <a:pt x="698" y="1192"/>
                  </a:cubicBezTo>
                  <a:cubicBezTo>
                    <a:pt x="1157" y="1617"/>
                    <a:pt x="1693" y="1957"/>
                    <a:pt x="2280" y="2187"/>
                  </a:cubicBezTo>
                  <a:cubicBezTo>
                    <a:pt x="3480" y="2663"/>
                    <a:pt x="5096" y="2825"/>
                    <a:pt x="7912" y="3242"/>
                  </a:cubicBezTo>
                  <a:lnTo>
                    <a:pt x="9312" y="3471"/>
                  </a:lnTo>
                  <a:lnTo>
                    <a:pt x="9312" y="3471"/>
                  </a:lnTo>
                  <a:cubicBezTo>
                    <a:pt x="9307" y="3469"/>
                    <a:pt x="9308" y="3463"/>
                    <a:pt x="9316" y="3463"/>
                  </a:cubicBezTo>
                  <a:cubicBezTo>
                    <a:pt x="9333" y="3199"/>
                    <a:pt x="9392" y="2944"/>
                    <a:pt x="9511" y="2706"/>
                  </a:cubicBezTo>
                  <a:cubicBezTo>
                    <a:pt x="8048" y="2587"/>
                    <a:pt x="2782" y="2042"/>
                    <a:pt x="9" y="1"/>
                  </a:cubicBezTo>
                  <a:close/>
                  <a:moveTo>
                    <a:pt x="9312" y="3471"/>
                  </a:moveTo>
                  <a:cubicBezTo>
                    <a:pt x="9313" y="3471"/>
                    <a:pt x="9314" y="3471"/>
                    <a:pt x="9316" y="3471"/>
                  </a:cubicBezTo>
                  <a:lnTo>
                    <a:pt x="9312" y="3471"/>
                  </a:ln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5851236" y="4708824"/>
              <a:ext cx="478271" cy="193339"/>
            </a:xfrm>
            <a:custGeom>
              <a:avLst/>
              <a:gdLst/>
              <a:ahLst/>
              <a:cxnLst/>
              <a:rect l="l" t="t" r="r" b="b"/>
              <a:pathLst>
                <a:path w="4569" h="1847" extrusionOk="0">
                  <a:moveTo>
                    <a:pt x="579" y="0"/>
                  </a:moveTo>
                  <a:cubicBezTo>
                    <a:pt x="358" y="247"/>
                    <a:pt x="196" y="545"/>
                    <a:pt x="94" y="860"/>
                  </a:cubicBezTo>
                  <a:cubicBezTo>
                    <a:pt x="43" y="1021"/>
                    <a:pt x="9" y="1183"/>
                    <a:pt x="1" y="1353"/>
                  </a:cubicBezTo>
                  <a:lnTo>
                    <a:pt x="332" y="1404"/>
                  </a:lnTo>
                  <a:cubicBezTo>
                    <a:pt x="715" y="1464"/>
                    <a:pt x="1107" y="1532"/>
                    <a:pt x="1523" y="1608"/>
                  </a:cubicBezTo>
                  <a:cubicBezTo>
                    <a:pt x="1523" y="1608"/>
                    <a:pt x="3089" y="1846"/>
                    <a:pt x="3863" y="1846"/>
                  </a:cubicBezTo>
                  <a:lnTo>
                    <a:pt x="4161" y="1804"/>
                  </a:lnTo>
                  <a:cubicBezTo>
                    <a:pt x="4271" y="1787"/>
                    <a:pt x="4382" y="1744"/>
                    <a:pt x="4458" y="1659"/>
                  </a:cubicBezTo>
                  <a:cubicBezTo>
                    <a:pt x="4518" y="1583"/>
                    <a:pt x="4552" y="1489"/>
                    <a:pt x="4569" y="1387"/>
                  </a:cubicBezTo>
                  <a:lnTo>
                    <a:pt x="4569" y="1387"/>
                  </a:lnTo>
                  <a:cubicBezTo>
                    <a:pt x="4569" y="1387"/>
                    <a:pt x="4299" y="1608"/>
                    <a:pt x="3492" y="1608"/>
                  </a:cubicBezTo>
                  <a:cubicBezTo>
                    <a:pt x="3404" y="1608"/>
                    <a:pt x="3309" y="1605"/>
                    <a:pt x="3208" y="1600"/>
                  </a:cubicBezTo>
                  <a:cubicBezTo>
                    <a:pt x="2544" y="1566"/>
                    <a:pt x="1413" y="1259"/>
                    <a:pt x="690" y="1047"/>
                  </a:cubicBezTo>
                  <a:cubicBezTo>
                    <a:pt x="485" y="979"/>
                    <a:pt x="375" y="757"/>
                    <a:pt x="451" y="562"/>
                  </a:cubicBezTo>
                  <a:lnTo>
                    <a:pt x="451" y="545"/>
                  </a:lnTo>
                  <a:cubicBezTo>
                    <a:pt x="506" y="404"/>
                    <a:pt x="648" y="313"/>
                    <a:pt x="796" y="313"/>
                  </a:cubicBezTo>
                  <a:cubicBezTo>
                    <a:pt x="809" y="313"/>
                    <a:pt x="822" y="314"/>
                    <a:pt x="834" y="315"/>
                  </a:cubicBezTo>
                  <a:lnTo>
                    <a:pt x="1600" y="409"/>
                  </a:lnTo>
                  <a:cubicBezTo>
                    <a:pt x="1243" y="281"/>
                    <a:pt x="902" y="145"/>
                    <a:pt x="579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4972356" y="4235993"/>
              <a:ext cx="942202" cy="487169"/>
            </a:xfrm>
            <a:custGeom>
              <a:avLst/>
              <a:gdLst/>
              <a:ahLst/>
              <a:cxnLst/>
              <a:rect l="l" t="t" r="r" b="b"/>
              <a:pathLst>
                <a:path w="9001" h="4654" extrusionOk="0">
                  <a:moveTo>
                    <a:pt x="0" y="613"/>
                  </a:moveTo>
                  <a:cubicBezTo>
                    <a:pt x="1310" y="774"/>
                    <a:pt x="3760" y="1736"/>
                    <a:pt x="5181" y="2867"/>
                  </a:cubicBezTo>
                  <a:cubicBezTo>
                    <a:pt x="6261" y="3709"/>
                    <a:pt x="7503" y="4322"/>
                    <a:pt x="8839" y="4653"/>
                  </a:cubicBezTo>
                  <a:lnTo>
                    <a:pt x="8864" y="4653"/>
                  </a:lnTo>
                  <a:cubicBezTo>
                    <a:pt x="8916" y="4594"/>
                    <a:pt x="8950" y="4543"/>
                    <a:pt x="8975" y="4517"/>
                  </a:cubicBezTo>
                  <a:lnTo>
                    <a:pt x="9001" y="4492"/>
                  </a:lnTo>
                  <a:lnTo>
                    <a:pt x="8584" y="4279"/>
                  </a:lnTo>
                  <a:lnTo>
                    <a:pt x="7622" y="3794"/>
                  </a:lnTo>
                  <a:lnTo>
                    <a:pt x="7520" y="3709"/>
                  </a:lnTo>
                  <a:cubicBezTo>
                    <a:pt x="7052" y="3352"/>
                    <a:pt x="6619" y="3003"/>
                    <a:pt x="6227" y="2680"/>
                  </a:cubicBezTo>
                  <a:cubicBezTo>
                    <a:pt x="4781" y="1489"/>
                    <a:pt x="3777" y="587"/>
                    <a:pt x="2901" y="332"/>
                  </a:cubicBezTo>
                  <a:cubicBezTo>
                    <a:pt x="2646" y="255"/>
                    <a:pt x="2399" y="196"/>
                    <a:pt x="2152" y="153"/>
                  </a:cubicBezTo>
                  <a:cubicBezTo>
                    <a:pt x="2076" y="136"/>
                    <a:pt x="1999" y="128"/>
                    <a:pt x="1923" y="111"/>
                  </a:cubicBezTo>
                  <a:cubicBezTo>
                    <a:pt x="1242" y="0"/>
                    <a:pt x="545" y="187"/>
                    <a:pt x="0" y="613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5890385" y="4353546"/>
              <a:ext cx="813135" cy="325128"/>
            </a:xfrm>
            <a:custGeom>
              <a:avLst/>
              <a:gdLst/>
              <a:ahLst/>
              <a:cxnLst/>
              <a:rect l="l" t="t" r="r" b="b"/>
              <a:pathLst>
                <a:path w="7768" h="3106" extrusionOk="0">
                  <a:moveTo>
                    <a:pt x="1" y="3105"/>
                  </a:moveTo>
                  <a:cubicBezTo>
                    <a:pt x="1" y="3105"/>
                    <a:pt x="3285" y="2484"/>
                    <a:pt x="4901" y="1242"/>
                  </a:cubicBezTo>
                  <a:cubicBezTo>
                    <a:pt x="6509" y="0"/>
                    <a:pt x="7768" y="791"/>
                    <a:pt x="7768" y="791"/>
                  </a:cubicBezTo>
                  <a:cubicBezTo>
                    <a:pt x="7487" y="434"/>
                    <a:pt x="7002" y="153"/>
                    <a:pt x="6211" y="119"/>
                  </a:cubicBezTo>
                  <a:cubicBezTo>
                    <a:pt x="5071" y="77"/>
                    <a:pt x="4459" y="476"/>
                    <a:pt x="3650" y="1072"/>
                  </a:cubicBezTo>
                  <a:cubicBezTo>
                    <a:pt x="2842" y="1659"/>
                    <a:pt x="1881" y="2399"/>
                    <a:pt x="26" y="3088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8"/>
            <p:cNvSpPr/>
            <p:nvPr/>
          </p:nvSpPr>
          <p:spPr>
            <a:xfrm>
              <a:off x="6069385" y="2756054"/>
              <a:ext cx="453358" cy="276035"/>
            </a:xfrm>
            <a:custGeom>
              <a:avLst/>
              <a:gdLst/>
              <a:ahLst/>
              <a:cxnLst/>
              <a:rect l="l" t="t" r="r" b="b"/>
              <a:pathLst>
                <a:path w="4331" h="2637" extrusionOk="0">
                  <a:moveTo>
                    <a:pt x="3092" y="0"/>
                  </a:moveTo>
                  <a:cubicBezTo>
                    <a:pt x="3019" y="0"/>
                    <a:pt x="2946" y="6"/>
                    <a:pt x="2876" y="17"/>
                  </a:cubicBezTo>
                  <a:cubicBezTo>
                    <a:pt x="2612" y="59"/>
                    <a:pt x="2349" y="153"/>
                    <a:pt x="2119" y="289"/>
                  </a:cubicBezTo>
                  <a:cubicBezTo>
                    <a:pt x="2119" y="289"/>
                    <a:pt x="1906" y="238"/>
                    <a:pt x="1622" y="238"/>
                  </a:cubicBezTo>
                  <a:cubicBezTo>
                    <a:pt x="1339" y="238"/>
                    <a:pt x="983" y="289"/>
                    <a:pt x="698" y="493"/>
                  </a:cubicBezTo>
                  <a:cubicBezTo>
                    <a:pt x="196" y="842"/>
                    <a:pt x="35" y="1259"/>
                    <a:pt x="18" y="1616"/>
                  </a:cubicBezTo>
                  <a:cubicBezTo>
                    <a:pt x="1" y="1888"/>
                    <a:pt x="60" y="2169"/>
                    <a:pt x="188" y="2416"/>
                  </a:cubicBezTo>
                  <a:lnTo>
                    <a:pt x="3684" y="2637"/>
                  </a:lnTo>
                  <a:cubicBezTo>
                    <a:pt x="3684" y="2637"/>
                    <a:pt x="4314" y="2237"/>
                    <a:pt x="4331" y="1488"/>
                  </a:cubicBezTo>
                  <a:lnTo>
                    <a:pt x="4331" y="1412"/>
                  </a:lnTo>
                  <a:cubicBezTo>
                    <a:pt x="4322" y="1216"/>
                    <a:pt x="4280" y="1020"/>
                    <a:pt x="4203" y="842"/>
                  </a:cubicBezTo>
                  <a:cubicBezTo>
                    <a:pt x="3937" y="186"/>
                    <a:pt x="3499" y="0"/>
                    <a:pt x="3092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6108640" y="2836970"/>
              <a:ext cx="349099" cy="474712"/>
            </a:xfrm>
            <a:custGeom>
              <a:avLst/>
              <a:gdLst/>
              <a:ahLst/>
              <a:cxnLst/>
              <a:rect l="l" t="t" r="r" b="b"/>
              <a:pathLst>
                <a:path w="3335" h="4535" extrusionOk="0">
                  <a:moveTo>
                    <a:pt x="3309" y="1915"/>
                  </a:moveTo>
                  <a:lnTo>
                    <a:pt x="3182" y="3301"/>
                  </a:lnTo>
                  <a:cubicBezTo>
                    <a:pt x="3173" y="3395"/>
                    <a:pt x="3148" y="3489"/>
                    <a:pt x="3097" y="3574"/>
                  </a:cubicBezTo>
                  <a:lnTo>
                    <a:pt x="2671" y="4254"/>
                  </a:lnTo>
                  <a:lnTo>
                    <a:pt x="2620" y="4331"/>
                  </a:lnTo>
                  <a:cubicBezTo>
                    <a:pt x="2561" y="4433"/>
                    <a:pt x="2459" y="4492"/>
                    <a:pt x="2348" y="4501"/>
                  </a:cubicBezTo>
                  <a:lnTo>
                    <a:pt x="2076" y="4518"/>
                  </a:lnTo>
                  <a:cubicBezTo>
                    <a:pt x="1940" y="4535"/>
                    <a:pt x="1812" y="4526"/>
                    <a:pt x="1685" y="4501"/>
                  </a:cubicBezTo>
                  <a:cubicBezTo>
                    <a:pt x="1650" y="4492"/>
                    <a:pt x="1625" y="4484"/>
                    <a:pt x="1599" y="4475"/>
                  </a:cubicBezTo>
                  <a:cubicBezTo>
                    <a:pt x="1353" y="4407"/>
                    <a:pt x="1123" y="4271"/>
                    <a:pt x="953" y="4084"/>
                  </a:cubicBezTo>
                  <a:lnTo>
                    <a:pt x="800" y="3922"/>
                  </a:lnTo>
                  <a:lnTo>
                    <a:pt x="255" y="3327"/>
                  </a:lnTo>
                  <a:cubicBezTo>
                    <a:pt x="187" y="3267"/>
                    <a:pt x="145" y="3182"/>
                    <a:pt x="111" y="3097"/>
                  </a:cubicBezTo>
                  <a:cubicBezTo>
                    <a:pt x="85" y="3029"/>
                    <a:pt x="68" y="2961"/>
                    <a:pt x="68" y="2885"/>
                  </a:cubicBezTo>
                  <a:lnTo>
                    <a:pt x="68" y="2868"/>
                  </a:lnTo>
                  <a:lnTo>
                    <a:pt x="60" y="2655"/>
                  </a:lnTo>
                  <a:lnTo>
                    <a:pt x="9" y="1464"/>
                  </a:lnTo>
                  <a:cubicBezTo>
                    <a:pt x="0" y="1336"/>
                    <a:pt x="17" y="1209"/>
                    <a:pt x="51" y="1081"/>
                  </a:cubicBezTo>
                  <a:cubicBezTo>
                    <a:pt x="136" y="732"/>
                    <a:pt x="357" y="435"/>
                    <a:pt x="664" y="247"/>
                  </a:cubicBezTo>
                  <a:cubicBezTo>
                    <a:pt x="910" y="103"/>
                    <a:pt x="1183" y="18"/>
                    <a:pt x="1463" y="9"/>
                  </a:cubicBezTo>
                  <a:cubicBezTo>
                    <a:pt x="1489" y="9"/>
                    <a:pt x="1506" y="9"/>
                    <a:pt x="1523" y="9"/>
                  </a:cubicBezTo>
                  <a:lnTo>
                    <a:pt x="2246" y="9"/>
                  </a:lnTo>
                  <a:cubicBezTo>
                    <a:pt x="2671" y="1"/>
                    <a:pt x="3046" y="281"/>
                    <a:pt x="3173" y="681"/>
                  </a:cubicBezTo>
                  <a:cubicBezTo>
                    <a:pt x="3207" y="809"/>
                    <a:pt x="3241" y="937"/>
                    <a:pt x="3267" y="1064"/>
                  </a:cubicBezTo>
                  <a:cubicBezTo>
                    <a:pt x="3318" y="1345"/>
                    <a:pt x="3335" y="1634"/>
                    <a:pt x="3309" y="191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6079225" y="2982159"/>
              <a:ext cx="88243" cy="136290"/>
            </a:xfrm>
            <a:custGeom>
              <a:avLst/>
              <a:gdLst/>
              <a:ahLst/>
              <a:cxnLst/>
              <a:rect l="l" t="t" r="r" b="b"/>
              <a:pathLst>
                <a:path w="843" h="1302" extrusionOk="0">
                  <a:moveTo>
                    <a:pt x="341" y="1276"/>
                  </a:moveTo>
                  <a:cubicBezTo>
                    <a:pt x="375" y="1293"/>
                    <a:pt x="417" y="1302"/>
                    <a:pt x="451" y="1293"/>
                  </a:cubicBezTo>
                  <a:cubicBezTo>
                    <a:pt x="638" y="1293"/>
                    <a:pt x="792" y="1081"/>
                    <a:pt x="826" y="826"/>
                  </a:cubicBezTo>
                  <a:cubicBezTo>
                    <a:pt x="834" y="757"/>
                    <a:pt x="843" y="698"/>
                    <a:pt x="834" y="638"/>
                  </a:cubicBezTo>
                  <a:cubicBezTo>
                    <a:pt x="834" y="579"/>
                    <a:pt x="826" y="528"/>
                    <a:pt x="817" y="468"/>
                  </a:cubicBezTo>
                  <a:cubicBezTo>
                    <a:pt x="758" y="196"/>
                    <a:pt x="587" y="0"/>
                    <a:pt x="400" y="9"/>
                  </a:cubicBezTo>
                  <a:cubicBezTo>
                    <a:pt x="358" y="9"/>
                    <a:pt x="324" y="17"/>
                    <a:pt x="290" y="34"/>
                  </a:cubicBezTo>
                  <a:cubicBezTo>
                    <a:pt x="119" y="119"/>
                    <a:pt x="0" y="375"/>
                    <a:pt x="17" y="672"/>
                  </a:cubicBezTo>
                  <a:cubicBezTo>
                    <a:pt x="17" y="775"/>
                    <a:pt x="34" y="868"/>
                    <a:pt x="68" y="962"/>
                  </a:cubicBezTo>
                  <a:cubicBezTo>
                    <a:pt x="111" y="1098"/>
                    <a:pt x="213" y="1217"/>
                    <a:pt x="341" y="1276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6092519" y="3003513"/>
              <a:ext cx="71390" cy="106980"/>
            </a:xfrm>
            <a:custGeom>
              <a:avLst/>
              <a:gdLst/>
              <a:ahLst/>
              <a:cxnLst/>
              <a:rect l="l" t="t" r="r" b="b"/>
              <a:pathLst>
                <a:path w="682" h="1022" extrusionOk="0">
                  <a:moveTo>
                    <a:pt x="326" y="0"/>
                  </a:moveTo>
                  <a:cubicBezTo>
                    <a:pt x="323" y="0"/>
                    <a:pt x="319" y="0"/>
                    <a:pt x="316" y="1"/>
                  </a:cubicBezTo>
                  <a:cubicBezTo>
                    <a:pt x="137" y="9"/>
                    <a:pt x="1" y="239"/>
                    <a:pt x="18" y="519"/>
                  </a:cubicBezTo>
                  <a:cubicBezTo>
                    <a:pt x="26" y="803"/>
                    <a:pt x="174" y="1022"/>
                    <a:pt x="348" y="1022"/>
                  </a:cubicBezTo>
                  <a:cubicBezTo>
                    <a:pt x="352" y="1022"/>
                    <a:pt x="355" y="1022"/>
                    <a:pt x="358" y="1021"/>
                  </a:cubicBezTo>
                  <a:cubicBezTo>
                    <a:pt x="537" y="1013"/>
                    <a:pt x="682" y="775"/>
                    <a:pt x="665" y="494"/>
                  </a:cubicBezTo>
                  <a:cubicBezTo>
                    <a:pt x="648" y="218"/>
                    <a:pt x="508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6109477" y="2807660"/>
              <a:ext cx="341144" cy="223591"/>
            </a:xfrm>
            <a:custGeom>
              <a:avLst/>
              <a:gdLst/>
              <a:ahLst/>
              <a:cxnLst/>
              <a:rect l="l" t="t" r="r" b="b"/>
              <a:pathLst>
                <a:path w="3259" h="2136" extrusionOk="0">
                  <a:moveTo>
                    <a:pt x="1946" y="0"/>
                  </a:moveTo>
                  <a:cubicBezTo>
                    <a:pt x="1590" y="0"/>
                    <a:pt x="1156" y="130"/>
                    <a:pt x="639" y="485"/>
                  </a:cubicBezTo>
                  <a:cubicBezTo>
                    <a:pt x="239" y="757"/>
                    <a:pt x="1" y="1029"/>
                    <a:pt x="1" y="1684"/>
                  </a:cubicBezTo>
                  <a:cubicBezTo>
                    <a:pt x="1" y="1701"/>
                    <a:pt x="1" y="1701"/>
                    <a:pt x="1" y="1701"/>
                  </a:cubicBezTo>
                  <a:cubicBezTo>
                    <a:pt x="35" y="1684"/>
                    <a:pt x="69" y="1676"/>
                    <a:pt x="111" y="1676"/>
                  </a:cubicBezTo>
                  <a:cubicBezTo>
                    <a:pt x="115" y="1676"/>
                    <a:pt x="119" y="1676"/>
                    <a:pt x="123" y="1676"/>
                  </a:cubicBezTo>
                  <a:cubicBezTo>
                    <a:pt x="314" y="1676"/>
                    <a:pt x="470" y="1869"/>
                    <a:pt x="528" y="2135"/>
                  </a:cubicBezTo>
                  <a:cubicBezTo>
                    <a:pt x="545" y="2050"/>
                    <a:pt x="571" y="1965"/>
                    <a:pt x="605" y="1880"/>
                  </a:cubicBezTo>
                  <a:cubicBezTo>
                    <a:pt x="758" y="1489"/>
                    <a:pt x="1073" y="1191"/>
                    <a:pt x="1472" y="1063"/>
                  </a:cubicBezTo>
                  <a:cubicBezTo>
                    <a:pt x="1583" y="1029"/>
                    <a:pt x="1702" y="1004"/>
                    <a:pt x="1830" y="995"/>
                  </a:cubicBezTo>
                  <a:lnTo>
                    <a:pt x="1830" y="995"/>
                  </a:lnTo>
                  <a:cubicBezTo>
                    <a:pt x="1830" y="995"/>
                    <a:pt x="1345" y="1327"/>
                    <a:pt x="1353" y="1548"/>
                  </a:cubicBezTo>
                  <a:cubicBezTo>
                    <a:pt x="1651" y="1262"/>
                    <a:pt x="2035" y="1179"/>
                    <a:pt x="2381" y="1179"/>
                  </a:cubicBezTo>
                  <a:cubicBezTo>
                    <a:pt x="2857" y="1179"/>
                    <a:pt x="3259" y="1336"/>
                    <a:pt x="3259" y="1336"/>
                  </a:cubicBezTo>
                  <a:cubicBezTo>
                    <a:pt x="3233" y="1199"/>
                    <a:pt x="3216" y="1080"/>
                    <a:pt x="3182" y="961"/>
                  </a:cubicBezTo>
                  <a:cubicBezTo>
                    <a:pt x="3148" y="851"/>
                    <a:pt x="3106" y="749"/>
                    <a:pt x="3046" y="647"/>
                  </a:cubicBezTo>
                  <a:cubicBezTo>
                    <a:pt x="2850" y="298"/>
                    <a:pt x="2502" y="60"/>
                    <a:pt x="2102" y="9"/>
                  </a:cubicBezTo>
                  <a:cubicBezTo>
                    <a:pt x="2052" y="3"/>
                    <a:pt x="2000" y="0"/>
                    <a:pt x="1946" y="0"/>
                  </a:cubicBezTo>
                  <a:close/>
                </a:path>
              </a:pathLst>
            </a:custGeom>
            <a:solidFill>
              <a:srgbClr val="351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6320509" y="3114786"/>
              <a:ext cx="43755" cy="67308"/>
            </a:xfrm>
            <a:custGeom>
              <a:avLst/>
              <a:gdLst/>
              <a:ahLst/>
              <a:cxnLst/>
              <a:rect l="l" t="t" r="r" b="b"/>
              <a:pathLst>
                <a:path w="418" h="643" extrusionOk="0">
                  <a:moveTo>
                    <a:pt x="384" y="1"/>
                  </a:moveTo>
                  <a:cubicBezTo>
                    <a:pt x="375" y="1"/>
                    <a:pt x="375" y="1"/>
                    <a:pt x="375" y="9"/>
                  </a:cubicBezTo>
                  <a:lnTo>
                    <a:pt x="409" y="579"/>
                  </a:lnTo>
                  <a:cubicBezTo>
                    <a:pt x="384" y="589"/>
                    <a:pt x="294" y="623"/>
                    <a:pt x="201" y="623"/>
                  </a:cubicBezTo>
                  <a:cubicBezTo>
                    <a:pt x="135" y="623"/>
                    <a:pt x="67" y="606"/>
                    <a:pt x="18" y="554"/>
                  </a:cubicBezTo>
                  <a:lnTo>
                    <a:pt x="1" y="554"/>
                  </a:lnTo>
                  <a:cubicBezTo>
                    <a:pt x="1" y="562"/>
                    <a:pt x="1" y="562"/>
                    <a:pt x="1" y="571"/>
                  </a:cubicBezTo>
                  <a:cubicBezTo>
                    <a:pt x="55" y="625"/>
                    <a:pt x="125" y="642"/>
                    <a:pt x="193" y="642"/>
                  </a:cubicBezTo>
                  <a:cubicBezTo>
                    <a:pt x="307" y="642"/>
                    <a:pt x="412" y="593"/>
                    <a:pt x="418" y="588"/>
                  </a:cubicBezTo>
                  <a:cubicBezTo>
                    <a:pt x="418" y="579"/>
                    <a:pt x="392" y="9"/>
                    <a:pt x="392" y="9"/>
                  </a:cubicBezTo>
                  <a:cubicBezTo>
                    <a:pt x="392" y="1"/>
                    <a:pt x="384" y="1"/>
                    <a:pt x="384" y="1"/>
                  </a:cubicBezTo>
                  <a:close/>
                </a:path>
              </a:pathLst>
            </a:custGeom>
            <a:solidFill>
              <a:srgbClr val="D35850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6294025" y="3216952"/>
              <a:ext cx="70239" cy="23971"/>
            </a:xfrm>
            <a:custGeom>
              <a:avLst/>
              <a:gdLst/>
              <a:ahLst/>
              <a:cxnLst/>
              <a:rect l="l" t="t" r="r" b="b"/>
              <a:pathLst>
                <a:path w="671" h="229" extrusionOk="0">
                  <a:moveTo>
                    <a:pt x="23" y="1"/>
                  </a:moveTo>
                  <a:cubicBezTo>
                    <a:pt x="10" y="1"/>
                    <a:pt x="0" y="15"/>
                    <a:pt x="7" y="29"/>
                  </a:cubicBezTo>
                  <a:cubicBezTo>
                    <a:pt x="151" y="159"/>
                    <a:pt x="333" y="228"/>
                    <a:pt x="519" y="228"/>
                  </a:cubicBezTo>
                  <a:cubicBezTo>
                    <a:pt x="564" y="228"/>
                    <a:pt x="609" y="224"/>
                    <a:pt x="654" y="216"/>
                  </a:cubicBezTo>
                  <a:lnTo>
                    <a:pt x="662" y="216"/>
                  </a:lnTo>
                  <a:cubicBezTo>
                    <a:pt x="662" y="207"/>
                    <a:pt x="671" y="199"/>
                    <a:pt x="671" y="190"/>
                  </a:cubicBezTo>
                  <a:cubicBezTo>
                    <a:pt x="665" y="184"/>
                    <a:pt x="659" y="178"/>
                    <a:pt x="653" y="178"/>
                  </a:cubicBezTo>
                  <a:cubicBezTo>
                    <a:pt x="650" y="178"/>
                    <a:pt x="648" y="179"/>
                    <a:pt x="645" y="182"/>
                  </a:cubicBezTo>
                  <a:cubicBezTo>
                    <a:pt x="607" y="188"/>
                    <a:pt x="570" y="190"/>
                    <a:pt x="532" y="190"/>
                  </a:cubicBezTo>
                  <a:cubicBezTo>
                    <a:pt x="350" y="190"/>
                    <a:pt x="174" y="123"/>
                    <a:pt x="33" y="3"/>
                  </a:cubicBezTo>
                  <a:cubicBezTo>
                    <a:pt x="29" y="2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6370440" y="3001734"/>
              <a:ext cx="78403" cy="26797"/>
            </a:xfrm>
            <a:custGeom>
              <a:avLst/>
              <a:gdLst/>
              <a:ahLst/>
              <a:cxnLst/>
              <a:rect l="l" t="t" r="r" b="b"/>
              <a:pathLst>
                <a:path w="749" h="256" extrusionOk="0">
                  <a:moveTo>
                    <a:pt x="68" y="1"/>
                  </a:moveTo>
                  <a:cubicBezTo>
                    <a:pt x="34" y="9"/>
                    <a:pt x="0" y="35"/>
                    <a:pt x="9" y="77"/>
                  </a:cubicBezTo>
                  <a:cubicBezTo>
                    <a:pt x="9" y="86"/>
                    <a:pt x="26" y="103"/>
                    <a:pt x="34" y="111"/>
                  </a:cubicBezTo>
                  <a:cubicBezTo>
                    <a:pt x="51" y="120"/>
                    <a:pt x="60" y="120"/>
                    <a:pt x="77" y="120"/>
                  </a:cubicBezTo>
                  <a:lnTo>
                    <a:pt x="170" y="103"/>
                  </a:lnTo>
                  <a:lnTo>
                    <a:pt x="332" y="103"/>
                  </a:lnTo>
                  <a:cubicBezTo>
                    <a:pt x="349" y="103"/>
                    <a:pt x="391" y="103"/>
                    <a:pt x="417" y="111"/>
                  </a:cubicBezTo>
                  <a:cubicBezTo>
                    <a:pt x="468" y="120"/>
                    <a:pt x="528" y="137"/>
                    <a:pt x="579" y="162"/>
                  </a:cubicBezTo>
                  <a:lnTo>
                    <a:pt x="596" y="171"/>
                  </a:lnTo>
                  <a:lnTo>
                    <a:pt x="613" y="179"/>
                  </a:lnTo>
                  <a:lnTo>
                    <a:pt x="647" y="196"/>
                  </a:lnTo>
                  <a:cubicBezTo>
                    <a:pt x="672" y="213"/>
                    <a:pt x="689" y="230"/>
                    <a:pt x="715" y="247"/>
                  </a:cubicBezTo>
                  <a:cubicBezTo>
                    <a:pt x="715" y="256"/>
                    <a:pt x="723" y="256"/>
                    <a:pt x="732" y="256"/>
                  </a:cubicBezTo>
                  <a:lnTo>
                    <a:pt x="740" y="256"/>
                  </a:lnTo>
                  <a:cubicBezTo>
                    <a:pt x="749" y="247"/>
                    <a:pt x="749" y="239"/>
                    <a:pt x="740" y="230"/>
                  </a:cubicBezTo>
                  <a:cubicBezTo>
                    <a:pt x="706" y="179"/>
                    <a:pt x="655" y="137"/>
                    <a:pt x="604" y="111"/>
                  </a:cubicBezTo>
                  <a:cubicBezTo>
                    <a:pt x="553" y="77"/>
                    <a:pt x="494" y="52"/>
                    <a:pt x="434" y="35"/>
                  </a:cubicBezTo>
                  <a:cubicBezTo>
                    <a:pt x="409" y="18"/>
                    <a:pt x="374" y="18"/>
                    <a:pt x="349" y="9"/>
                  </a:cubicBezTo>
                  <a:cubicBezTo>
                    <a:pt x="332" y="9"/>
                    <a:pt x="315" y="1"/>
                    <a:pt x="298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6211015" y="2995453"/>
              <a:ext cx="98083" cy="25960"/>
            </a:xfrm>
            <a:custGeom>
              <a:avLst/>
              <a:gdLst/>
              <a:ahLst/>
              <a:cxnLst/>
              <a:rect l="l" t="t" r="r" b="b"/>
              <a:pathLst>
                <a:path w="937" h="248" extrusionOk="0">
                  <a:moveTo>
                    <a:pt x="647" y="1"/>
                  </a:moveTo>
                  <a:cubicBezTo>
                    <a:pt x="570" y="1"/>
                    <a:pt x="494" y="9"/>
                    <a:pt x="426" y="26"/>
                  </a:cubicBezTo>
                  <a:cubicBezTo>
                    <a:pt x="349" y="44"/>
                    <a:pt x="273" y="69"/>
                    <a:pt x="213" y="95"/>
                  </a:cubicBezTo>
                  <a:lnTo>
                    <a:pt x="188" y="112"/>
                  </a:lnTo>
                  <a:lnTo>
                    <a:pt x="171" y="112"/>
                  </a:lnTo>
                  <a:lnTo>
                    <a:pt x="162" y="120"/>
                  </a:lnTo>
                  <a:lnTo>
                    <a:pt x="111" y="146"/>
                  </a:lnTo>
                  <a:cubicBezTo>
                    <a:pt x="94" y="154"/>
                    <a:pt x="77" y="163"/>
                    <a:pt x="60" y="180"/>
                  </a:cubicBezTo>
                  <a:lnTo>
                    <a:pt x="17" y="205"/>
                  </a:lnTo>
                  <a:cubicBezTo>
                    <a:pt x="9" y="214"/>
                    <a:pt x="0" y="222"/>
                    <a:pt x="9" y="239"/>
                  </a:cubicBezTo>
                  <a:cubicBezTo>
                    <a:pt x="17" y="248"/>
                    <a:pt x="26" y="248"/>
                    <a:pt x="43" y="248"/>
                  </a:cubicBezTo>
                  <a:lnTo>
                    <a:pt x="85" y="214"/>
                  </a:lnTo>
                  <a:cubicBezTo>
                    <a:pt x="103" y="205"/>
                    <a:pt x="120" y="197"/>
                    <a:pt x="137" y="197"/>
                  </a:cubicBezTo>
                  <a:lnTo>
                    <a:pt x="179" y="171"/>
                  </a:lnTo>
                  <a:lnTo>
                    <a:pt x="205" y="171"/>
                  </a:lnTo>
                  <a:lnTo>
                    <a:pt x="230" y="163"/>
                  </a:lnTo>
                  <a:cubicBezTo>
                    <a:pt x="326" y="124"/>
                    <a:pt x="431" y="105"/>
                    <a:pt x="535" y="105"/>
                  </a:cubicBezTo>
                  <a:cubicBezTo>
                    <a:pt x="570" y="105"/>
                    <a:pt x="604" y="107"/>
                    <a:pt x="638" y="112"/>
                  </a:cubicBezTo>
                  <a:cubicBezTo>
                    <a:pt x="672" y="112"/>
                    <a:pt x="707" y="120"/>
                    <a:pt x="741" y="120"/>
                  </a:cubicBezTo>
                  <a:cubicBezTo>
                    <a:pt x="758" y="120"/>
                    <a:pt x="775" y="129"/>
                    <a:pt x="792" y="137"/>
                  </a:cubicBezTo>
                  <a:lnTo>
                    <a:pt x="826" y="137"/>
                  </a:lnTo>
                  <a:cubicBezTo>
                    <a:pt x="837" y="143"/>
                    <a:pt x="849" y="146"/>
                    <a:pt x="861" y="146"/>
                  </a:cubicBezTo>
                  <a:cubicBezTo>
                    <a:pt x="885" y="146"/>
                    <a:pt x="908" y="134"/>
                    <a:pt x="919" y="112"/>
                  </a:cubicBezTo>
                  <a:cubicBezTo>
                    <a:pt x="936" y="78"/>
                    <a:pt x="919" y="35"/>
                    <a:pt x="885" y="18"/>
                  </a:cubicBezTo>
                  <a:lnTo>
                    <a:pt x="843" y="18"/>
                  </a:lnTo>
                  <a:lnTo>
                    <a:pt x="817" y="9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6316950" y="3247518"/>
              <a:ext cx="26797" cy="5234"/>
            </a:xfrm>
            <a:custGeom>
              <a:avLst/>
              <a:gdLst/>
              <a:ahLst/>
              <a:cxnLst/>
              <a:rect l="l" t="t" r="r" b="b"/>
              <a:pathLst>
                <a:path w="256" h="50" extrusionOk="0">
                  <a:moveTo>
                    <a:pt x="18" y="0"/>
                  </a:moveTo>
                  <a:cubicBezTo>
                    <a:pt x="9" y="0"/>
                    <a:pt x="9" y="9"/>
                    <a:pt x="1" y="9"/>
                  </a:cubicBezTo>
                  <a:cubicBezTo>
                    <a:pt x="1" y="17"/>
                    <a:pt x="9" y="17"/>
                    <a:pt x="9" y="26"/>
                  </a:cubicBezTo>
                  <a:cubicBezTo>
                    <a:pt x="54" y="41"/>
                    <a:pt x="101" y="50"/>
                    <a:pt x="148" y="50"/>
                  </a:cubicBezTo>
                  <a:cubicBezTo>
                    <a:pt x="182" y="50"/>
                    <a:pt x="215" y="45"/>
                    <a:pt x="247" y="34"/>
                  </a:cubicBezTo>
                  <a:lnTo>
                    <a:pt x="256" y="26"/>
                  </a:lnTo>
                  <a:cubicBezTo>
                    <a:pt x="256" y="26"/>
                    <a:pt x="256" y="17"/>
                    <a:pt x="256" y="17"/>
                  </a:cubicBezTo>
                  <a:cubicBezTo>
                    <a:pt x="252" y="13"/>
                    <a:pt x="250" y="11"/>
                    <a:pt x="247" y="11"/>
                  </a:cubicBezTo>
                  <a:cubicBezTo>
                    <a:pt x="245" y="11"/>
                    <a:pt x="243" y="13"/>
                    <a:pt x="239" y="17"/>
                  </a:cubicBezTo>
                  <a:cubicBezTo>
                    <a:pt x="207" y="24"/>
                    <a:pt x="176" y="29"/>
                    <a:pt x="144" y="29"/>
                  </a:cubicBezTo>
                  <a:cubicBezTo>
                    <a:pt x="100" y="29"/>
                    <a:pt x="58" y="20"/>
                    <a:pt x="18" y="0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6172703" y="2912653"/>
              <a:ext cx="277919" cy="92744"/>
            </a:xfrm>
            <a:custGeom>
              <a:avLst/>
              <a:gdLst/>
              <a:ahLst/>
              <a:cxnLst/>
              <a:rect l="l" t="t" r="r" b="b"/>
              <a:pathLst>
                <a:path w="2655" h="886" extrusionOk="0">
                  <a:moveTo>
                    <a:pt x="1226" y="1"/>
                  </a:moveTo>
                  <a:lnTo>
                    <a:pt x="1226" y="1"/>
                  </a:lnTo>
                  <a:cubicBezTo>
                    <a:pt x="681" y="35"/>
                    <a:pt x="205" y="375"/>
                    <a:pt x="1" y="886"/>
                  </a:cubicBezTo>
                  <a:cubicBezTo>
                    <a:pt x="205" y="562"/>
                    <a:pt x="707" y="231"/>
                    <a:pt x="707" y="231"/>
                  </a:cubicBezTo>
                  <a:lnTo>
                    <a:pt x="707" y="231"/>
                  </a:lnTo>
                  <a:cubicBezTo>
                    <a:pt x="707" y="231"/>
                    <a:pt x="545" y="622"/>
                    <a:pt x="571" y="749"/>
                  </a:cubicBezTo>
                  <a:cubicBezTo>
                    <a:pt x="1026" y="368"/>
                    <a:pt x="1607" y="282"/>
                    <a:pt x="2039" y="282"/>
                  </a:cubicBezTo>
                  <a:cubicBezTo>
                    <a:pt x="2398" y="282"/>
                    <a:pt x="2655" y="341"/>
                    <a:pt x="2655" y="341"/>
                  </a:cubicBezTo>
                  <a:cubicBezTo>
                    <a:pt x="2655" y="341"/>
                    <a:pt x="2251" y="181"/>
                    <a:pt x="1774" y="181"/>
                  </a:cubicBezTo>
                  <a:cubicBezTo>
                    <a:pt x="1429" y="181"/>
                    <a:pt x="1046" y="265"/>
                    <a:pt x="749" y="554"/>
                  </a:cubicBezTo>
                  <a:cubicBezTo>
                    <a:pt x="741" y="324"/>
                    <a:pt x="1226" y="1"/>
                    <a:pt x="1226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6114816" y="3068518"/>
              <a:ext cx="61550" cy="68668"/>
            </a:xfrm>
            <a:custGeom>
              <a:avLst/>
              <a:gdLst/>
              <a:ahLst/>
              <a:cxnLst/>
              <a:rect l="l" t="t" r="r" b="b"/>
              <a:pathLst>
                <a:path w="588" h="656" extrusionOk="0">
                  <a:moveTo>
                    <a:pt x="486" y="1"/>
                  </a:moveTo>
                  <a:lnTo>
                    <a:pt x="486" y="1"/>
                  </a:lnTo>
                  <a:cubicBezTo>
                    <a:pt x="452" y="264"/>
                    <a:pt x="298" y="468"/>
                    <a:pt x="111" y="468"/>
                  </a:cubicBezTo>
                  <a:cubicBezTo>
                    <a:pt x="102" y="471"/>
                    <a:pt x="92" y="472"/>
                    <a:pt x="82" y="472"/>
                  </a:cubicBezTo>
                  <a:cubicBezTo>
                    <a:pt x="55" y="472"/>
                    <a:pt x="26" y="464"/>
                    <a:pt x="1" y="451"/>
                  </a:cubicBezTo>
                  <a:lnTo>
                    <a:pt x="1" y="451"/>
                  </a:lnTo>
                  <a:lnTo>
                    <a:pt x="9" y="656"/>
                  </a:lnTo>
                  <a:cubicBezTo>
                    <a:pt x="588" y="400"/>
                    <a:pt x="494" y="18"/>
                    <a:pt x="486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6220750" y="3005921"/>
              <a:ext cx="86568" cy="51292"/>
            </a:xfrm>
            <a:custGeom>
              <a:avLst/>
              <a:gdLst/>
              <a:ahLst/>
              <a:cxnLst/>
              <a:rect l="l" t="t" r="r" b="b"/>
              <a:pathLst>
                <a:path w="827" h="490" extrusionOk="0">
                  <a:moveTo>
                    <a:pt x="469" y="1"/>
                  </a:moveTo>
                  <a:cubicBezTo>
                    <a:pt x="356" y="1"/>
                    <a:pt x="243" y="19"/>
                    <a:pt x="137" y="54"/>
                  </a:cubicBezTo>
                  <a:lnTo>
                    <a:pt x="112" y="63"/>
                  </a:lnTo>
                  <a:lnTo>
                    <a:pt x="95" y="63"/>
                  </a:lnTo>
                  <a:lnTo>
                    <a:pt x="86" y="71"/>
                  </a:lnTo>
                  <a:lnTo>
                    <a:pt x="35" y="88"/>
                  </a:lnTo>
                  <a:lnTo>
                    <a:pt x="1" y="105"/>
                  </a:lnTo>
                  <a:lnTo>
                    <a:pt x="137" y="360"/>
                  </a:lnTo>
                  <a:cubicBezTo>
                    <a:pt x="242" y="446"/>
                    <a:pt x="375" y="490"/>
                    <a:pt x="508" y="490"/>
                  </a:cubicBezTo>
                  <a:cubicBezTo>
                    <a:pt x="612" y="490"/>
                    <a:pt x="716" y="463"/>
                    <a:pt x="809" y="411"/>
                  </a:cubicBezTo>
                  <a:lnTo>
                    <a:pt x="792" y="394"/>
                  </a:lnTo>
                  <a:lnTo>
                    <a:pt x="826" y="3"/>
                  </a:lnTo>
                  <a:lnTo>
                    <a:pt x="826" y="3"/>
                  </a:lnTo>
                  <a:cubicBezTo>
                    <a:pt x="812" y="31"/>
                    <a:pt x="780" y="48"/>
                    <a:pt x="756" y="48"/>
                  </a:cubicBezTo>
                  <a:cubicBezTo>
                    <a:pt x="750" y="48"/>
                    <a:pt x="745" y="47"/>
                    <a:pt x="741" y="46"/>
                  </a:cubicBezTo>
                  <a:lnTo>
                    <a:pt x="716" y="37"/>
                  </a:lnTo>
                  <a:cubicBezTo>
                    <a:pt x="707" y="29"/>
                    <a:pt x="699" y="29"/>
                    <a:pt x="690" y="29"/>
                  </a:cubicBezTo>
                  <a:cubicBezTo>
                    <a:pt x="673" y="20"/>
                    <a:pt x="656" y="20"/>
                    <a:pt x="648" y="20"/>
                  </a:cubicBezTo>
                  <a:cubicBezTo>
                    <a:pt x="614" y="12"/>
                    <a:pt x="579" y="3"/>
                    <a:pt x="537" y="3"/>
                  </a:cubicBezTo>
                  <a:cubicBezTo>
                    <a:pt x="514" y="2"/>
                    <a:pt x="492" y="1"/>
                    <a:pt x="469" y="1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6239488" y="3047164"/>
              <a:ext cx="66889" cy="11619"/>
            </a:xfrm>
            <a:custGeom>
              <a:avLst/>
              <a:gdLst/>
              <a:ahLst/>
              <a:cxnLst/>
              <a:rect l="l" t="t" r="r" b="b"/>
              <a:pathLst>
                <a:path w="639" h="111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7"/>
                    <a:pt x="43" y="34"/>
                    <a:pt x="69" y="43"/>
                  </a:cubicBezTo>
                  <a:cubicBezTo>
                    <a:pt x="94" y="60"/>
                    <a:pt x="120" y="68"/>
                    <a:pt x="154" y="77"/>
                  </a:cubicBezTo>
                  <a:cubicBezTo>
                    <a:pt x="205" y="94"/>
                    <a:pt x="256" y="102"/>
                    <a:pt x="315" y="111"/>
                  </a:cubicBezTo>
                  <a:cubicBezTo>
                    <a:pt x="375" y="111"/>
                    <a:pt x="426" y="102"/>
                    <a:pt x="486" y="94"/>
                  </a:cubicBezTo>
                  <a:cubicBezTo>
                    <a:pt x="537" y="77"/>
                    <a:pt x="588" y="51"/>
                    <a:pt x="639" y="17"/>
                  </a:cubicBezTo>
                  <a:lnTo>
                    <a:pt x="639" y="17"/>
                  </a:lnTo>
                  <a:cubicBezTo>
                    <a:pt x="588" y="51"/>
                    <a:pt x="537" y="68"/>
                    <a:pt x="486" y="85"/>
                  </a:cubicBezTo>
                  <a:cubicBezTo>
                    <a:pt x="426" y="94"/>
                    <a:pt x="375" y="102"/>
                    <a:pt x="315" y="102"/>
                  </a:cubicBezTo>
                  <a:cubicBezTo>
                    <a:pt x="256" y="94"/>
                    <a:pt x="205" y="85"/>
                    <a:pt x="154" y="68"/>
                  </a:cubicBezTo>
                  <a:cubicBezTo>
                    <a:pt x="103" y="51"/>
                    <a:pt x="43" y="26"/>
                    <a:pt x="1" y="0"/>
                  </a:cubicBezTo>
                  <a:close/>
                </a:path>
              </a:pathLst>
            </a:custGeom>
            <a:solidFill>
              <a:srgbClr val="D35850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6114816" y="2917991"/>
              <a:ext cx="199620" cy="387516"/>
            </a:xfrm>
            <a:custGeom>
              <a:avLst/>
              <a:gdLst/>
              <a:ahLst/>
              <a:cxnLst/>
              <a:rect l="l" t="t" r="r" b="b"/>
              <a:pathLst>
                <a:path w="1907" h="3702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022" y="128"/>
                    <a:pt x="707" y="426"/>
                    <a:pt x="554" y="818"/>
                  </a:cubicBezTo>
                  <a:cubicBezTo>
                    <a:pt x="520" y="903"/>
                    <a:pt x="494" y="988"/>
                    <a:pt x="477" y="1073"/>
                  </a:cubicBezTo>
                  <a:cubicBezTo>
                    <a:pt x="486" y="1132"/>
                    <a:pt x="494" y="1183"/>
                    <a:pt x="503" y="1243"/>
                  </a:cubicBezTo>
                  <a:cubicBezTo>
                    <a:pt x="503" y="1302"/>
                    <a:pt x="494" y="1362"/>
                    <a:pt x="486" y="1430"/>
                  </a:cubicBezTo>
                  <a:cubicBezTo>
                    <a:pt x="452" y="1694"/>
                    <a:pt x="298" y="1898"/>
                    <a:pt x="111" y="1898"/>
                  </a:cubicBezTo>
                  <a:lnTo>
                    <a:pt x="86" y="1898"/>
                  </a:lnTo>
                  <a:cubicBezTo>
                    <a:pt x="60" y="1898"/>
                    <a:pt x="26" y="1889"/>
                    <a:pt x="1" y="1881"/>
                  </a:cubicBezTo>
                  <a:lnTo>
                    <a:pt x="1" y="1881"/>
                  </a:lnTo>
                  <a:lnTo>
                    <a:pt x="9" y="2094"/>
                  </a:lnTo>
                  <a:lnTo>
                    <a:pt x="9" y="2111"/>
                  </a:lnTo>
                  <a:cubicBezTo>
                    <a:pt x="18" y="2281"/>
                    <a:pt x="77" y="2434"/>
                    <a:pt x="196" y="2561"/>
                  </a:cubicBezTo>
                  <a:lnTo>
                    <a:pt x="494" y="2876"/>
                  </a:lnTo>
                  <a:lnTo>
                    <a:pt x="741" y="3148"/>
                  </a:lnTo>
                  <a:lnTo>
                    <a:pt x="894" y="3310"/>
                  </a:lnTo>
                  <a:cubicBezTo>
                    <a:pt x="1064" y="3497"/>
                    <a:pt x="1294" y="3633"/>
                    <a:pt x="1540" y="3701"/>
                  </a:cubicBezTo>
                  <a:cubicBezTo>
                    <a:pt x="1906" y="3072"/>
                    <a:pt x="1515" y="2647"/>
                    <a:pt x="1294" y="2128"/>
                  </a:cubicBezTo>
                  <a:cubicBezTo>
                    <a:pt x="1030" y="1439"/>
                    <a:pt x="1073" y="664"/>
                    <a:pt x="1421" y="1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6865569" y="3550247"/>
              <a:ext cx="198678" cy="164867"/>
            </a:xfrm>
            <a:custGeom>
              <a:avLst/>
              <a:gdLst/>
              <a:ahLst/>
              <a:cxnLst/>
              <a:rect l="l" t="t" r="r" b="b"/>
              <a:pathLst>
                <a:path w="1898" h="1575" extrusionOk="0">
                  <a:moveTo>
                    <a:pt x="1684" y="103"/>
                  </a:moveTo>
                  <a:lnTo>
                    <a:pt x="1616" y="486"/>
                  </a:lnTo>
                  <a:lnTo>
                    <a:pt x="1387" y="545"/>
                  </a:lnTo>
                  <a:cubicBezTo>
                    <a:pt x="1302" y="571"/>
                    <a:pt x="1208" y="571"/>
                    <a:pt x="1123" y="545"/>
                  </a:cubicBezTo>
                  <a:cubicBezTo>
                    <a:pt x="919" y="486"/>
                    <a:pt x="689" y="494"/>
                    <a:pt x="485" y="571"/>
                  </a:cubicBezTo>
                  <a:cubicBezTo>
                    <a:pt x="85" y="741"/>
                    <a:pt x="0" y="920"/>
                    <a:pt x="0" y="920"/>
                  </a:cubicBezTo>
                  <a:lnTo>
                    <a:pt x="153" y="1575"/>
                  </a:lnTo>
                  <a:cubicBezTo>
                    <a:pt x="153" y="1575"/>
                    <a:pt x="1242" y="1234"/>
                    <a:pt x="1804" y="877"/>
                  </a:cubicBezTo>
                  <a:cubicBezTo>
                    <a:pt x="1897" y="817"/>
                    <a:pt x="1889" y="426"/>
                    <a:pt x="1889" y="426"/>
                  </a:cubicBezTo>
                  <a:lnTo>
                    <a:pt x="1889" y="86"/>
                  </a:lnTo>
                  <a:cubicBezTo>
                    <a:pt x="1889" y="43"/>
                    <a:pt x="1846" y="1"/>
                    <a:pt x="1804" y="9"/>
                  </a:cubicBezTo>
                  <a:cubicBezTo>
                    <a:pt x="1744" y="9"/>
                    <a:pt x="1693" y="43"/>
                    <a:pt x="1684" y="10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6040913" y="3182513"/>
              <a:ext cx="250389" cy="195956"/>
            </a:xfrm>
            <a:custGeom>
              <a:avLst/>
              <a:gdLst/>
              <a:ahLst/>
              <a:cxnLst/>
              <a:rect l="l" t="t" r="r" b="b"/>
              <a:pathLst>
                <a:path w="2392" h="1872" extrusionOk="0">
                  <a:moveTo>
                    <a:pt x="2391" y="1421"/>
                  </a:moveTo>
                  <a:cubicBezTo>
                    <a:pt x="2332" y="1532"/>
                    <a:pt x="2263" y="1642"/>
                    <a:pt x="2178" y="1744"/>
                  </a:cubicBezTo>
                  <a:cubicBezTo>
                    <a:pt x="2102" y="1838"/>
                    <a:pt x="1966" y="1872"/>
                    <a:pt x="1855" y="1821"/>
                  </a:cubicBezTo>
                  <a:cubicBezTo>
                    <a:pt x="1430" y="1651"/>
                    <a:pt x="383" y="1157"/>
                    <a:pt x="1" y="409"/>
                  </a:cubicBezTo>
                  <a:cubicBezTo>
                    <a:pt x="230" y="171"/>
                    <a:pt x="434" y="0"/>
                    <a:pt x="434" y="0"/>
                  </a:cubicBezTo>
                  <a:lnTo>
                    <a:pt x="494" y="60"/>
                  </a:lnTo>
                  <a:cubicBezTo>
                    <a:pt x="562" y="137"/>
                    <a:pt x="690" y="281"/>
                    <a:pt x="860" y="451"/>
                  </a:cubicBezTo>
                  <a:cubicBezTo>
                    <a:pt x="1141" y="732"/>
                    <a:pt x="1438" y="987"/>
                    <a:pt x="1762" y="1217"/>
                  </a:cubicBezTo>
                  <a:cubicBezTo>
                    <a:pt x="1855" y="1336"/>
                    <a:pt x="1915" y="1489"/>
                    <a:pt x="1906" y="1642"/>
                  </a:cubicBezTo>
                  <a:cubicBezTo>
                    <a:pt x="1906" y="1642"/>
                    <a:pt x="2000" y="1362"/>
                    <a:pt x="2391" y="14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6235091" y="3324980"/>
              <a:ext cx="56212" cy="53490"/>
            </a:xfrm>
            <a:custGeom>
              <a:avLst/>
              <a:gdLst/>
              <a:ahLst/>
              <a:cxnLst/>
              <a:rect l="l" t="t" r="r" b="b"/>
              <a:pathLst>
                <a:path w="537" h="511" extrusionOk="0">
                  <a:moveTo>
                    <a:pt x="536" y="60"/>
                  </a:moveTo>
                  <a:cubicBezTo>
                    <a:pt x="477" y="171"/>
                    <a:pt x="408" y="281"/>
                    <a:pt x="323" y="383"/>
                  </a:cubicBezTo>
                  <a:cubicBezTo>
                    <a:pt x="247" y="477"/>
                    <a:pt x="111" y="511"/>
                    <a:pt x="0" y="460"/>
                  </a:cubicBezTo>
                  <a:lnTo>
                    <a:pt x="51" y="290"/>
                  </a:lnTo>
                  <a:cubicBezTo>
                    <a:pt x="51" y="290"/>
                    <a:pt x="145" y="1"/>
                    <a:pt x="536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5690031" y="3257358"/>
              <a:ext cx="1204105" cy="793665"/>
            </a:xfrm>
            <a:custGeom>
              <a:avLst/>
              <a:gdLst/>
              <a:ahLst/>
              <a:cxnLst/>
              <a:rect l="l" t="t" r="r" b="b"/>
              <a:pathLst>
                <a:path w="11503" h="7582" extrusionOk="0">
                  <a:moveTo>
                    <a:pt x="1938" y="0"/>
                  </a:moveTo>
                  <a:cubicBezTo>
                    <a:pt x="1754" y="0"/>
                    <a:pt x="1563" y="33"/>
                    <a:pt x="1362" y="102"/>
                  </a:cubicBezTo>
                  <a:cubicBezTo>
                    <a:pt x="1226" y="145"/>
                    <a:pt x="1098" y="204"/>
                    <a:pt x="971" y="272"/>
                  </a:cubicBezTo>
                  <a:cubicBezTo>
                    <a:pt x="928" y="298"/>
                    <a:pt x="894" y="323"/>
                    <a:pt x="852" y="349"/>
                  </a:cubicBezTo>
                  <a:cubicBezTo>
                    <a:pt x="783" y="383"/>
                    <a:pt x="732" y="425"/>
                    <a:pt x="673" y="476"/>
                  </a:cubicBezTo>
                  <a:cubicBezTo>
                    <a:pt x="647" y="502"/>
                    <a:pt x="622" y="527"/>
                    <a:pt x="596" y="561"/>
                  </a:cubicBezTo>
                  <a:cubicBezTo>
                    <a:pt x="1" y="1234"/>
                    <a:pt x="231" y="2620"/>
                    <a:pt x="1217" y="3709"/>
                  </a:cubicBezTo>
                  <a:cubicBezTo>
                    <a:pt x="2034" y="4611"/>
                    <a:pt x="3165" y="5980"/>
                    <a:pt x="4101" y="6865"/>
                  </a:cubicBezTo>
                  <a:cubicBezTo>
                    <a:pt x="4373" y="7137"/>
                    <a:pt x="4688" y="7376"/>
                    <a:pt x="5028" y="7580"/>
                  </a:cubicBezTo>
                  <a:cubicBezTo>
                    <a:pt x="5067" y="7581"/>
                    <a:pt x="5105" y="7582"/>
                    <a:pt x="5145" y="7582"/>
                  </a:cubicBezTo>
                  <a:cubicBezTo>
                    <a:pt x="6732" y="7582"/>
                    <a:pt x="9643" y="6445"/>
                    <a:pt x="10813" y="5955"/>
                  </a:cubicBezTo>
                  <a:cubicBezTo>
                    <a:pt x="11128" y="5827"/>
                    <a:pt x="11315" y="5742"/>
                    <a:pt x="11315" y="5742"/>
                  </a:cubicBezTo>
                  <a:cubicBezTo>
                    <a:pt x="11502" y="5079"/>
                    <a:pt x="11477" y="4364"/>
                    <a:pt x="11239" y="3718"/>
                  </a:cubicBezTo>
                  <a:cubicBezTo>
                    <a:pt x="10992" y="3743"/>
                    <a:pt x="10711" y="3794"/>
                    <a:pt x="10413" y="3862"/>
                  </a:cubicBezTo>
                  <a:cubicBezTo>
                    <a:pt x="9137" y="4134"/>
                    <a:pt x="7453" y="4662"/>
                    <a:pt x="6194" y="5062"/>
                  </a:cubicBezTo>
                  <a:lnTo>
                    <a:pt x="5752" y="5198"/>
                  </a:lnTo>
                  <a:cubicBezTo>
                    <a:pt x="5658" y="4994"/>
                    <a:pt x="5564" y="4789"/>
                    <a:pt x="5479" y="4585"/>
                  </a:cubicBezTo>
                  <a:cubicBezTo>
                    <a:pt x="4446" y="2269"/>
                    <a:pt x="3468" y="0"/>
                    <a:pt x="1938" y="0"/>
                  </a:cubicBezTo>
                  <a:close/>
                </a:path>
              </a:pathLst>
            </a:custGeom>
            <a:solidFill>
              <a:srgbClr val="DB7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6749795" y="3645609"/>
              <a:ext cx="162983" cy="276453"/>
            </a:xfrm>
            <a:custGeom>
              <a:avLst/>
              <a:gdLst/>
              <a:ahLst/>
              <a:cxnLst/>
              <a:rect l="l" t="t" r="r" b="b"/>
              <a:pathLst>
                <a:path w="1557" h="2641" extrusionOk="0">
                  <a:moveTo>
                    <a:pt x="1106" y="0"/>
                  </a:moveTo>
                  <a:cubicBezTo>
                    <a:pt x="732" y="43"/>
                    <a:pt x="366" y="111"/>
                    <a:pt x="0" y="213"/>
                  </a:cubicBezTo>
                  <a:cubicBezTo>
                    <a:pt x="68" y="332"/>
                    <a:pt x="119" y="451"/>
                    <a:pt x="153" y="579"/>
                  </a:cubicBezTo>
                  <a:cubicBezTo>
                    <a:pt x="247" y="919"/>
                    <a:pt x="340" y="1514"/>
                    <a:pt x="230" y="2442"/>
                  </a:cubicBezTo>
                  <a:cubicBezTo>
                    <a:pt x="221" y="2501"/>
                    <a:pt x="213" y="2569"/>
                    <a:pt x="196" y="2637"/>
                  </a:cubicBezTo>
                  <a:cubicBezTo>
                    <a:pt x="222" y="2639"/>
                    <a:pt x="249" y="2641"/>
                    <a:pt x="277" y="2641"/>
                  </a:cubicBezTo>
                  <a:cubicBezTo>
                    <a:pt x="665" y="2641"/>
                    <a:pt x="1191" y="2433"/>
                    <a:pt x="1191" y="2433"/>
                  </a:cubicBezTo>
                  <a:cubicBezTo>
                    <a:pt x="1191" y="2433"/>
                    <a:pt x="1557" y="834"/>
                    <a:pt x="1106" y="0"/>
                  </a:cubicBezTo>
                  <a:close/>
                </a:path>
              </a:pathLst>
            </a:custGeom>
            <a:solidFill>
              <a:srgbClr val="DB7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6306063" y="2849741"/>
              <a:ext cx="149061" cy="164553"/>
            </a:xfrm>
            <a:custGeom>
              <a:avLst/>
              <a:gdLst/>
              <a:ahLst/>
              <a:cxnLst/>
              <a:rect l="l" t="t" r="r" b="b"/>
              <a:pathLst>
                <a:path w="1424" h="1572" extrusionOk="0">
                  <a:moveTo>
                    <a:pt x="323" y="1"/>
                  </a:moveTo>
                  <a:cubicBezTo>
                    <a:pt x="73" y="1"/>
                    <a:pt x="1" y="350"/>
                    <a:pt x="113" y="508"/>
                  </a:cubicBezTo>
                  <a:cubicBezTo>
                    <a:pt x="258" y="840"/>
                    <a:pt x="283" y="1214"/>
                    <a:pt x="173" y="1572"/>
                  </a:cubicBezTo>
                  <a:cubicBezTo>
                    <a:pt x="334" y="1333"/>
                    <a:pt x="411" y="1061"/>
                    <a:pt x="411" y="789"/>
                  </a:cubicBezTo>
                  <a:cubicBezTo>
                    <a:pt x="607" y="1010"/>
                    <a:pt x="488" y="1384"/>
                    <a:pt x="488" y="1384"/>
                  </a:cubicBezTo>
                  <a:cubicBezTo>
                    <a:pt x="632" y="1248"/>
                    <a:pt x="717" y="1053"/>
                    <a:pt x="726" y="857"/>
                  </a:cubicBezTo>
                  <a:cubicBezTo>
                    <a:pt x="896" y="1002"/>
                    <a:pt x="853" y="1342"/>
                    <a:pt x="853" y="1342"/>
                  </a:cubicBezTo>
                  <a:cubicBezTo>
                    <a:pt x="853" y="1342"/>
                    <a:pt x="1423" y="704"/>
                    <a:pt x="581" y="100"/>
                  </a:cubicBezTo>
                  <a:cubicBezTo>
                    <a:pt x="481" y="30"/>
                    <a:pt x="394" y="1"/>
                    <a:pt x="323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5307117" y="3308022"/>
              <a:ext cx="792723" cy="1107069"/>
            </a:xfrm>
            <a:custGeom>
              <a:avLst/>
              <a:gdLst/>
              <a:ahLst/>
              <a:cxnLst/>
              <a:rect l="l" t="t" r="r" b="b"/>
              <a:pathLst>
                <a:path w="7573" h="10576" extrusionOk="0">
                  <a:moveTo>
                    <a:pt x="4331" y="1"/>
                  </a:moveTo>
                  <a:cubicBezTo>
                    <a:pt x="4246" y="69"/>
                    <a:pt x="4152" y="146"/>
                    <a:pt x="4067" y="231"/>
                  </a:cubicBezTo>
                  <a:cubicBezTo>
                    <a:pt x="3557" y="741"/>
                    <a:pt x="3165" y="1362"/>
                    <a:pt x="2919" y="2043"/>
                  </a:cubicBezTo>
                  <a:cubicBezTo>
                    <a:pt x="2910" y="2051"/>
                    <a:pt x="2910" y="2068"/>
                    <a:pt x="2902" y="2077"/>
                  </a:cubicBezTo>
                  <a:lnTo>
                    <a:pt x="2885" y="2111"/>
                  </a:lnTo>
                  <a:cubicBezTo>
                    <a:pt x="2885" y="2128"/>
                    <a:pt x="2868" y="2136"/>
                    <a:pt x="2868" y="2153"/>
                  </a:cubicBezTo>
                  <a:lnTo>
                    <a:pt x="2842" y="2213"/>
                  </a:lnTo>
                  <a:cubicBezTo>
                    <a:pt x="2842" y="2221"/>
                    <a:pt x="2834" y="2238"/>
                    <a:pt x="2825" y="2255"/>
                  </a:cubicBezTo>
                  <a:cubicBezTo>
                    <a:pt x="2527" y="2834"/>
                    <a:pt x="2068" y="4807"/>
                    <a:pt x="1736" y="6432"/>
                  </a:cubicBezTo>
                  <a:cubicBezTo>
                    <a:pt x="1702" y="6577"/>
                    <a:pt x="1677" y="6730"/>
                    <a:pt x="1643" y="6875"/>
                  </a:cubicBezTo>
                  <a:cubicBezTo>
                    <a:pt x="1456" y="7810"/>
                    <a:pt x="852" y="8601"/>
                    <a:pt x="1" y="9035"/>
                  </a:cubicBezTo>
                  <a:cubicBezTo>
                    <a:pt x="290" y="9299"/>
                    <a:pt x="596" y="9537"/>
                    <a:pt x="928" y="9741"/>
                  </a:cubicBezTo>
                  <a:cubicBezTo>
                    <a:pt x="1115" y="9860"/>
                    <a:pt x="1311" y="9963"/>
                    <a:pt x="1515" y="10056"/>
                  </a:cubicBezTo>
                  <a:lnTo>
                    <a:pt x="1583" y="10090"/>
                  </a:lnTo>
                  <a:lnTo>
                    <a:pt x="1677" y="10133"/>
                  </a:lnTo>
                  <a:lnTo>
                    <a:pt x="1736" y="10150"/>
                  </a:lnTo>
                  <a:lnTo>
                    <a:pt x="1745" y="10150"/>
                  </a:lnTo>
                  <a:lnTo>
                    <a:pt x="1804" y="10175"/>
                  </a:lnTo>
                  <a:lnTo>
                    <a:pt x="1889" y="10209"/>
                  </a:lnTo>
                  <a:lnTo>
                    <a:pt x="1966" y="10235"/>
                  </a:lnTo>
                  <a:lnTo>
                    <a:pt x="2025" y="10252"/>
                  </a:lnTo>
                  <a:lnTo>
                    <a:pt x="2042" y="10260"/>
                  </a:lnTo>
                  <a:lnTo>
                    <a:pt x="2170" y="9843"/>
                  </a:lnTo>
                  <a:lnTo>
                    <a:pt x="2221" y="10337"/>
                  </a:lnTo>
                  <a:lnTo>
                    <a:pt x="2272" y="10354"/>
                  </a:lnTo>
                  <a:lnTo>
                    <a:pt x="2332" y="10371"/>
                  </a:lnTo>
                  <a:lnTo>
                    <a:pt x="2383" y="10379"/>
                  </a:lnTo>
                  <a:lnTo>
                    <a:pt x="2434" y="10396"/>
                  </a:lnTo>
                  <a:lnTo>
                    <a:pt x="2493" y="10405"/>
                  </a:lnTo>
                  <a:lnTo>
                    <a:pt x="2544" y="10413"/>
                  </a:lnTo>
                  <a:lnTo>
                    <a:pt x="2655" y="10430"/>
                  </a:lnTo>
                  <a:lnTo>
                    <a:pt x="2715" y="10439"/>
                  </a:lnTo>
                  <a:lnTo>
                    <a:pt x="3216" y="10439"/>
                  </a:lnTo>
                  <a:cubicBezTo>
                    <a:pt x="3246" y="10438"/>
                    <a:pt x="3275" y="10438"/>
                    <a:pt x="3305" y="10438"/>
                  </a:cubicBezTo>
                  <a:cubicBezTo>
                    <a:pt x="3684" y="10438"/>
                    <a:pt x="4061" y="10488"/>
                    <a:pt x="4424" y="10575"/>
                  </a:cubicBezTo>
                  <a:lnTo>
                    <a:pt x="3872" y="10379"/>
                  </a:lnTo>
                  <a:cubicBezTo>
                    <a:pt x="2995" y="10056"/>
                    <a:pt x="2561" y="9078"/>
                    <a:pt x="2919" y="8210"/>
                  </a:cubicBezTo>
                  <a:lnTo>
                    <a:pt x="2927" y="8185"/>
                  </a:lnTo>
                  <a:cubicBezTo>
                    <a:pt x="2944" y="8151"/>
                    <a:pt x="2961" y="8100"/>
                    <a:pt x="2978" y="8048"/>
                  </a:cubicBezTo>
                  <a:cubicBezTo>
                    <a:pt x="3397" y="6738"/>
                    <a:pt x="4598" y="5946"/>
                    <a:pt x="5857" y="5946"/>
                  </a:cubicBezTo>
                  <a:cubicBezTo>
                    <a:pt x="6389" y="5946"/>
                    <a:pt x="6930" y="6087"/>
                    <a:pt x="7427" y="6390"/>
                  </a:cubicBezTo>
                  <a:lnTo>
                    <a:pt x="7453" y="6398"/>
                  </a:lnTo>
                  <a:cubicBezTo>
                    <a:pt x="7487" y="6330"/>
                    <a:pt x="7530" y="6271"/>
                    <a:pt x="7572" y="6202"/>
                  </a:cubicBezTo>
                  <a:cubicBezTo>
                    <a:pt x="7019" y="5667"/>
                    <a:pt x="6424" y="4994"/>
                    <a:pt x="5871" y="4365"/>
                  </a:cubicBezTo>
                  <a:cubicBezTo>
                    <a:pt x="5513" y="3957"/>
                    <a:pt x="5173" y="3565"/>
                    <a:pt x="4875" y="3242"/>
                  </a:cubicBezTo>
                  <a:cubicBezTo>
                    <a:pt x="3846" y="2102"/>
                    <a:pt x="3642" y="639"/>
                    <a:pt x="43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6232369" y="3999944"/>
              <a:ext cx="266404" cy="340307"/>
            </a:xfrm>
            <a:custGeom>
              <a:avLst/>
              <a:gdLst/>
              <a:ahLst/>
              <a:cxnLst/>
              <a:rect l="l" t="t" r="r" b="b"/>
              <a:pathLst>
                <a:path w="2545" h="3251" extrusionOk="0">
                  <a:moveTo>
                    <a:pt x="2485" y="1"/>
                  </a:moveTo>
                  <a:cubicBezTo>
                    <a:pt x="1583" y="265"/>
                    <a:pt x="681" y="469"/>
                    <a:pt x="1" y="477"/>
                  </a:cubicBezTo>
                  <a:cubicBezTo>
                    <a:pt x="1" y="477"/>
                    <a:pt x="154" y="1711"/>
                    <a:pt x="409" y="3225"/>
                  </a:cubicBezTo>
                  <a:lnTo>
                    <a:pt x="885" y="3250"/>
                  </a:lnTo>
                  <a:lnTo>
                    <a:pt x="868" y="3004"/>
                  </a:lnTo>
                  <a:cubicBezTo>
                    <a:pt x="792" y="1940"/>
                    <a:pt x="1464" y="979"/>
                    <a:pt x="2485" y="673"/>
                  </a:cubicBezTo>
                  <a:lnTo>
                    <a:pt x="2544" y="656"/>
                  </a:lnTo>
                  <a:cubicBezTo>
                    <a:pt x="2527" y="460"/>
                    <a:pt x="2510" y="265"/>
                    <a:pt x="2493" y="60"/>
                  </a:cubicBezTo>
                  <a:cubicBezTo>
                    <a:pt x="2493" y="43"/>
                    <a:pt x="2485" y="18"/>
                    <a:pt x="2485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6262621" y="3365071"/>
              <a:ext cx="73170" cy="436400"/>
            </a:xfrm>
            <a:custGeom>
              <a:avLst/>
              <a:gdLst/>
              <a:ahLst/>
              <a:cxnLst/>
              <a:rect l="l" t="t" r="r" b="b"/>
              <a:pathLst>
                <a:path w="699" h="4169" extrusionOk="0">
                  <a:moveTo>
                    <a:pt x="60" y="0"/>
                  </a:moveTo>
                  <a:cubicBezTo>
                    <a:pt x="60" y="0"/>
                    <a:pt x="60" y="9"/>
                    <a:pt x="60" y="9"/>
                  </a:cubicBezTo>
                  <a:cubicBezTo>
                    <a:pt x="171" y="119"/>
                    <a:pt x="256" y="256"/>
                    <a:pt x="299" y="409"/>
                  </a:cubicBezTo>
                  <a:cubicBezTo>
                    <a:pt x="588" y="1481"/>
                    <a:pt x="333" y="2714"/>
                    <a:pt x="1" y="3556"/>
                  </a:cubicBezTo>
                  <a:cubicBezTo>
                    <a:pt x="94" y="3760"/>
                    <a:pt x="188" y="3965"/>
                    <a:pt x="282" y="4169"/>
                  </a:cubicBezTo>
                  <a:cubicBezTo>
                    <a:pt x="562" y="3395"/>
                    <a:pt x="698" y="2586"/>
                    <a:pt x="690" y="1770"/>
                  </a:cubicBezTo>
                  <a:cubicBezTo>
                    <a:pt x="664" y="366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5690031" y="3316919"/>
              <a:ext cx="1103406" cy="733894"/>
            </a:xfrm>
            <a:custGeom>
              <a:avLst/>
              <a:gdLst/>
              <a:ahLst/>
              <a:cxnLst/>
              <a:rect l="l" t="t" r="r" b="b"/>
              <a:pathLst>
                <a:path w="10541" h="7011" extrusionOk="0">
                  <a:moveTo>
                    <a:pt x="596" y="1"/>
                  </a:moveTo>
                  <a:cubicBezTo>
                    <a:pt x="1" y="673"/>
                    <a:pt x="231" y="2060"/>
                    <a:pt x="1217" y="3149"/>
                  </a:cubicBezTo>
                  <a:cubicBezTo>
                    <a:pt x="2034" y="4050"/>
                    <a:pt x="3165" y="5420"/>
                    <a:pt x="4101" y="6305"/>
                  </a:cubicBezTo>
                  <a:cubicBezTo>
                    <a:pt x="4373" y="6577"/>
                    <a:pt x="4688" y="6815"/>
                    <a:pt x="5028" y="7011"/>
                  </a:cubicBezTo>
                  <a:lnTo>
                    <a:pt x="5182" y="7011"/>
                  </a:lnTo>
                  <a:cubicBezTo>
                    <a:pt x="5862" y="7011"/>
                    <a:pt x="6764" y="6807"/>
                    <a:pt x="7666" y="6534"/>
                  </a:cubicBezTo>
                  <a:cubicBezTo>
                    <a:pt x="8661" y="6237"/>
                    <a:pt x="9648" y="5862"/>
                    <a:pt x="10354" y="5582"/>
                  </a:cubicBezTo>
                  <a:cubicBezTo>
                    <a:pt x="10541" y="3982"/>
                    <a:pt x="10141" y="3370"/>
                    <a:pt x="10124" y="3361"/>
                  </a:cubicBezTo>
                  <a:lnTo>
                    <a:pt x="10124" y="3361"/>
                  </a:lnTo>
                  <a:cubicBezTo>
                    <a:pt x="10345" y="3889"/>
                    <a:pt x="10039" y="5369"/>
                    <a:pt x="10039" y="5369"/>
                  </a:cubicBezTo>
                  <a:cubicBezTo>
                    <a:pt x="10039" y="5369"/>
                    <a:pt x="8108" y="6024"/>
                    <a:pt x="5199" y="6534"/>
                  </a:cubicBezTo>
                  <a:cubicBezTo>
                    <a:pt x="2349" y="4892"/>
                    <a:pt x="971" y="1166"/>
                    <a:pt x="596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6186939" y="3082126"/>
              <a:ext cx="98083" cy="83847"/>
            </a:xfrm>
            <a:custGeom>
              <a:avLst/>
              <a:gdLst/>
              <a:ahLst/>
              <a:cxnLst/>
              <a:rect l="l" t="t" r="r" b="b"/>
              <a:pathLst>
                <a:path w="937" h="801" extrusionOk="0">
                  <a:moveTo>
                    <a:pt x="439" y="0"/>
                  </a:moveTo>
                  <a:cubicBezTo>
                    <a:pt x="403" y="0"/>
                    <a:pt x="367" y="2"/>
                    <a:pt x="333" y="7"/>
                  </a:cubicBezTo>
                  <a:cubicBezTo>
                    <a:pt x="256" y="15"/>
                    <a:pt x="188" y="58"/>
                    <a:pt x="145" y="117"/>
                  </a:cubicBezTo>
                  <a:cubicBezTo>
                    <a:pt x="128" y="151"/>
                    <a:pt x="111" y="185"/>
                    <a:pt x="103" y="211"/>
                  </a:cubicBezTo>
                  <a:cubicBezTo>
                    <a:pt x="77" y="296"/>
                    <a:pt x="52" y="372"/>
                    <a:pt x="18" y="441"/>
                  </a:cubicBezTo>
                  <a:cubicBezTo>
                    <a:pt x="9" y="475"/>
                    <a:pt x="1" y="517"/>
                    <a:pt x="1" y="551"/>
                  </a:cubicBezTo>
                  <a:cubicBezTo>
                    <a:pt x="1" y="602"/>
                    <a:pt x="35" y="653"/>
                    <a:pt x="77" y="679"/>
                  </a:cubicBezTo>
                  <a:cubicBezTo>
                    <a:pt x="120" y="713"/>
                    <a:pt x="162" y="738"/>
                    <a:pt x="213" y="747"/>
                  </a:cubicBezTo>
                  <a:cubicBezTo>
                    <a:pt x="264" y="772"/>
                    <a:pt x="324" y="789"/>
                    <a:pt x="375" y="798"/>
                  </a:cubicBezTo>
                  <a:cubicBezTo>
                    <a:pt x="389" y="800"/>
                    <a:pt x="403" y="801"/>
                    <a:pt x="417" y="801"/>
                  </a:cubicBezTo>
                  <a:cubicBezTo>
                    <a:pt x="462" y="801"/>
                    <a:pt x="504" y="790"/>
                    <a:pt x="537" y="764"/>
                  </a:cubicBezTo>
                  <a:cubicBezTo>
                    <a:pt x="571" y="738"/>
                    <a:pt x="596" y="704"/>
                    <a:pt x="639" y="679"/>
                  </a:cubicBezTo>
                  <a:cubicBezTo>
                    <a:pt x="681" y="653"/>
                    <a:pt x="724" y="628"/>
                    <a:pt x="775" y="611"/>
                  </a:cubicBezTo>
                  <a:cubicBezTo>
                    <a:pt x="885" y="543"/>
                    <a:pt x="937" y="406"/>
                    <a:pt x="902" y="279"/>
                  </a:cubicBezTo>
                  <a:cubicBezTo>
                    <a:pt x="879" y="120"/>
                    <a:pt x="743" y="5"/>
                    <a:pt x="579" y="5"/>
                  </a:cubicBezTo>
                  <a:cubicBezTo>
                    <a:pt x="568" y="5"/>
                    <a:pt x="557" y="6"/>
                    <a:pt x="545" y="7"/>
                  </a:cubicBezTo>
                  <a:cubicBezTo>
                    <a:pt x="511" y="2"/>
                    <a:pt x="475" y="0"/>
                    <a:pt x="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6396191" y="3102120"/>
              <a:ext cx="41976" cy="117343"/>
            </a:xfrm>
            <a:custGeom>
              <a:avLst/>
              <a:gdLst/>
              <a:ahLst/>
              <a:cxnLst/>
              <a:rect l="l" t="t" r="r" b="b"/>
              <a:pathLst>
                <a:path w="401" h="1121" extrusionOk="0">
                  <a:moveTo>
                    <a:pt x="207" y="0"/>
                  </a:moveTo>
                  <a:cubicBezTo>
                    <a:pt x="106" y="0"/>
                    <a:pt x="70" y="153"/>
                    <a:pt x="86" y="232"/>
                  </a:cubicBezTo>
                  <a:cubicBezTo>
                    <a:pt x="94" y="284"/>
                    <a:pt x="111" y="326"/>
                    <a:pt x="128" y="377"/>
                  </a:cubicBezTo>
                  <a:cubicBezTo>
                    <a:pt x="171" y="556"/>
                    <a:pt x="145" y="743"/>
                    <a:pt x="52" y="896"/>
                  </a:cubicBezTo>
                  <a:cubicBezTo>
                    <a:pt x="18" y="939"/>
                    <a:pt x="1" y="981"/>
                    <a:pt x="9" y="1032"/>
                  </a:cubicBezTo>
                  <a:cubicBezTo>
                    <a:pt x="17" y="1083"/>
                    <a:pt x="61" y="1121"/>
                    <a:pt x="110" y="1121"/>
                  </a:cubicBezTo>
                  <a:cubicBezTo>
                    <a:pt x="119" y="1121"/>
                    <a:pt x="128" y="1120"/>
                    <a:pt x="137" y="1117"/>
                  </a:cubicBezTo>
                  <a:cubicBezTo>
                    <a:pt x="197" y="1109"/>
                    <a:pt x="239" y="1066"/>
                    <a:pt x="265" y="1015"/>
                  </a:cubicBezTo>
                  <a:cubicBezTo>
                    <a:pt x="290" y="964"/>
                    <a:pt x="307" y="905"/>
                    <a:pt x="316" y="845"/>
                  </a:cubicBezTo>
                  <a:lnTo>
                    <a:pt x="375" y="530"/>
                  </a:lnTo>
                  <a:cubicBezTo>
                    <a:pt x="392" y="437"/>
                    <a:pt x="401" y="343"/>
                    <a:pt x="392" y="250"/>
                  </a:cubicBezTo>
                  <a:cubicBezTo>
                    <a:pt x="384" y="164"/>
                    <a:pt x="324" y="28"/>
                    <a:pt x="231" y="3"/>
                  </a:cubicBezTo>
                  <a:cubicBezTo>
                    <a:pt x="222" y="1"/>
                    <a:pt x="215" y="0"/>
                    <a:pt x="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5832498" y="3257358"/>
              <a:ext cx="933409" cy="587031"/>
            </a:xfrm>
            <a:custGeom>
              <a:avLst/>
              <a:gdLst/>
              <a:ahLst/>
              <a:cxnLst/>
              <a:rect l="l" t="t" r="r" b="b"/>
              <a:pathLst>
                <a:path w="8917" h="5608" extrusionOk="0">
                  <a:moveTo>
                    <a:pt x="577" y="0"/>
                  </a:moveTo>
                  <a:cubicBezTo>
                    <a:pt x="393" y="0"/>
                    <a:pt x="202" y="33"/>
                    <a:pt x="1" y="102"/>
                  </a:cubicBezTo>
                  <a:cubicBezTo>
                    <a:pt x="18" y="111"/>
                    <a:pt x="2536" y="1412"/>
                    <a:pt x="4067" y="5606"/>
                  </a:cubicBezTo>
                  <a:cubicBezTo>
                    <a:pt x="4097" y="5607"/>
                    <a:pt x="4127" y="5608"/>
                    <a:pt x="4159" y="5608"/>
                  </a:cubicBezTo>
                  <a:cubicBezTo>
                    <a:pt x="5449" y="5608"/>
                    <a:pt x="8127" y="4603"/>
                    <a:pt x="8916" y="4296"/>
                  </a:cubicBezTo>
                  <a:cubicBezTo>
                    <a:pt x="8882" y="4160"/>
                    <a:pt x="8831" y="4041"/>
                    <a:pt x="8763" y="3922"/>
                  </a:cubicBezTo>
                  <a:cubicBezTo>
                    <a:pt x="7530" y="4211"/>
                    <a:pt x="5990" y="4687"/>
                    <a:pt x="4824" y="5062"/>
                  </a:cubicBezTo>
                  <a:lnTo>
                    <a:pt x="4382" y="5198"/>
                  </a:lnTo>
                  <a:cubicBezTo>
                    <a:pt x="4297" y="4994"/>
                    <a:pt x="4203" y="4789"/>
                    <a:pt x="4110" y="4585"/>
                  </a:cubicBezTo>
                  <a:cubicBezTo>
                    <a:pt x="3077" y="2269"/>
                    <a:pt x="2105" y="0"/>
                    <a:pt x="577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6092519" y="3161996"/>
              <a:ext cx="192502" cy="156807"/>
            </a:xfrm>
            <a:custGeom>
              <a:avLst/>
              <a:gdLst/>
              <a:ahLst/>
              <a:cxnLst/>
              <a:rect l="l" t="t" r="r" b="b"/>
              <a:pathLst>
                <a:path w="1839" h="1498" extrusionOk="0">
                  <a:moveTo>
                    <a:pt x="265" y="1"/>
                  </a:moveTo>
                  <a:cubicBezTo>
                    <a:pt x="180" y="86"/>
                    <a:pt x="95" y="171"/>
                    <a:pt x="1" y="256"/>
                  </a:cubicBezTo>
                  <a:cubicBezTo>
                    <a:pt x="69" y="324"/>
                    <a:pt x="197" y="469"/>
                    <a:pt x="375" y="647"/>
                  </a:cubicBezTo>
                  <a:lnTo>
                    <a:pt x="520" y="579"/>
                  </a:lnTo>
                  <a:cubicBezTo>
                    <a:pt x="520" y="579"/>
                    <a:pt x="1243" y="1370"/>
                    <a:pt x="1762" y="1498"/>
                  </a:cubicBezTo>
                  <a:lnTo>
                    <a:pt x="1839" y="1396"/>
                  </a:lnTo>
                  <a:cubicBezTo>
                    <a:pt x="1804" y="1387"/>
                    <a:pt x="1779" y="1387"/>
                    <a:pt x="1753" y="1379"/>
                  </a:cubicBezTo>
                  <a:cubicBezTo>
                    <a:pt x="1507" y="1311"/>
                    <a:pt x="1277" y="1175"/>
                    <a:pt x="1107" y="988"/>
                  </a:cubicBezTo>
                  <a:lnTo>
                    <a:pt x="954" y="817"/>
                  </a:lnTo>
                  <a:lnTo>
                    <a:pt x="409" y="230"/>
                  </a:lnTo>
                  <a:cubicBezTo>
                    <a:pt x="341" y="162"/>
                    <a:pt x="299" y="86"/>
                    <a:pt x="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5488839" y="3307184"/>
              <a:ext cx="433784" cy="673286"/>
            </a:xfrm>
            <a:custGeom>
              <a:avLst/>
              <a:gdLst/>
              <a:ahLst/>
              <a:cxnLst/>
              <a:rect l="l" t="t" r="r" b="b"/>
              <a:pathLst>
                <a:path w="4144" h="6432" extrusionOk="0">
                  <a:moveTo>
                    <a:pt x="2595" y="0"/>
                  </a:moveTo>
                  <a:lnTo>
                    <a:pt x="2595" y="0"/>
                  </a:lnTo>
                  <a:cubicBezTo>
                    <a:pt x="2510" y="68"/>
                    <a:pt x="2416" y="145"/>
                    <a:pt x="2331" y="230"/>
                  </a:cubicBezTo>
                  <a:cubicBezTo>
                    <a:pt x="1821" y="741"/>
                    <a:pt x="1429" y="1362"/>
                    <a:pt x="1183" y="2042"/>
                  </a:cubicBezTo>
                  <a:cubicBezTo>
                    <a:pt x="1174" y="2051"/>
                    <a:pt x="1174" y="2068"/>
                    <a:pt x="1166" y="2076"/>
                  </a:cubicBezTo>
                  <a:lnTo>
                    <a:pt x="1157" y="2110"/>
                  </a:lnTo>
                  <a:cubicBezTo>
                    <a:pt x="1149" y="2127"/>
                    <a:pt x="1140" y="2136"/>
                    <a:pt x="1140" y="2153"/>
                  </a:cubicBezTo>
                  <a:lnTo>
                    <a:pt x="1115" y="2212"/>
                  </a:lnTo>
                  <a:cubicBezTo>
                    <a:pt x="1106" y="2221"/>
                    <a:pt x="1098" y="2238"/>
                    <a:pt x="1089" y="2255"/>
                  </a:cubicBezTo>
                  <a:cubicBezTo>
                    <a:pt x="791" y="2833"/>
                    <a:pt x="332" y="4807"/>
                    <a:pt x="0" y="6432"/>
                  </a:cubicBezTo>
                  <a:cubicBezTo>
                    <a:pt x="0" y="6432"/>
                    <a:pt x="1013" y="3386"/>
                    <a:pt x="1685" y="2017"/>
                  </a:cubicBezTo>
                  <a:cubicBezTo>
                    <a:pt x="2246" y="2944"/>
                    <a:pt x="4143" y="4398"/>
                    <a:pt x="4143" y="4398"/>
                  </a:cubicBezTo>
                  <a:cubicBezTo>
                    <a:pt x="4143" y="4398"/>
                    <a:pt x="4135" y="4390"/>
                    <a:pt x="4135" y="4364"/>
                  </a:cubicBezTo>
                  <a:cubicBezTo>
                    <a:pt x="3777" y="3956"/>
                    <a:pt x="3437" y="3565"/>
                    <a:pt x="3139" y="3233"/>
                  </a:cubicBezTo>
                  <a:cubicBezTo>
                    <a:pt x="2110" y="2102"/>
                    <a:pt x="1906" y="638"/>
                    <a:pt x="2595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5644600" y="3971262"/>
              <a:ext cx="167589" cy="171985"/>
            </a:xfrm>
            <a:custGeom>
              <a:avLst/>
              <a:gdLst/>
              <a:ahLst/>
              <a:cxnLst/>
              <a:rect l="l" t="t" r="r" b="b"/>
              <a:pathLst>
                <a:path w="1601" h="1643" extrusionOk="0">
                  <a:moveTo>
                    <a:pt x="1079" y="0"/>
                  </a:moveTo>
                  <a:cubicBezTo>
                    <a:pt x="991" y="0"/>
                    <a:pt x="915" y="43"/>
                    <a:pt x="886" y="156"/>
                  </a:cubicBezTo>
                  <a:cubicBezTo>
                    <a:pt x="818" y="419"/>
                    <a:pt x="767" y="632"/>
                    <a:pt x="511" y="777"/>
                  </a:cubicBezTo>
                  <a:cubicBezTo>
                    <a:pt x="358" y="862"/>
                    <a:pt x="146" y="913"/>
                    <a:pt x="78" y="1083"/>
                  </a:cubicBezTo>
                  <a:cubicBezTo>
                    <a:pt x="1" y="1253"/>
                    <a:pt x="146" y="1466"/>
                    <a:pt x="324" y="1559"/>
                  </a:cubicBezTo>
                  <a:cubicBezTo>
                    <a:pt x="442" y="1615"/>
                    <a:pt x="569" y="1642"/>
                    <a:pt x="695" y="1642"/>
                  </a:cubicBezTo>
                  <a:cubicBezTo>
                    <a:pt x="877" y="1642"/>
                    <a:pt x="1058" y="1585"/>
                    <a:pt x="1209" y="1474"/>
                  </a:cubicBezTo>
                  <a:cubicBezTo>
                    <a:pt x="1456" y="1279"/>
                    <a:pt x="1600" y="981"/>
                    <a:pt x="1592" y="658"/>
                  </a:cubicBezTo>
                  <a:cubicBezTo>
                    <a:pt x="1600" y="479"/>
                    <a:pt x="1532" y="300"/>
                    <a:pt x="1413" y="164"/>
                  </a:cubicBezTo>
                  <a:cubicBezTo>
                    <a:pt x="1335" y="77"/>
                    <a:pt x="1196" y="0"/>
                    <a:pt x="1079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6370440" y="3011573"/>
              <a:ext cx="76624" cy="52548"/>
            </a:xfrm>
            <a:custGeom>
              <a:avLst/>
              <a:gdLst/>
              <a:ahLst/>
              <a:cxnLst/>
              <a:rect l="l" t="t" r="r" b="b"/>
              <a:pathLst>
                <a:path w="732" h="502" extrusionOk="0">
                  <a:moveTo>
                    <a:pt x="170" y="0"/>
                  </a:moveTo>
                  <a:lnTo>
                    <a:pt x="94" y="17"/>
                  </a:lnTo>
                  <a:cubicBezTo>
                    <a:pt x="83" y="21"/>
                    <a:pt x="74" y="23"/>
                    <a:pt x="66" y="23"/>
                  </a:cubicBezTo>
                  <a:cubicBezTo>
                    <a:pt x="54" y="23"/>
                    <a:pt x="44" y="19"/>
                    <a:pt x="34" y="9"/>
                  </a:cubicBezTo>
                  <a:lnTo>
                    <a:pt x="17" y="374"/>
                  </a:lnTo>
                  <a:cubicBezTo>
                    <a:pt x="17" y="383"/>
                    <a:pt x="9" y="383"/>
                    <a:pt x="0" y="391"/>
                  </a:cubicBezTo>
                  <a:cubicBezTo>
                    <a:pt x="113" y="465"/>
                    <a:pt x="240" y="502"/>
                    <a:pt x="368" y="502"/>
                  </a:cubicBezTo>
                  <a:cubicBezTo>
                    <a:pt x="462" y="502"/>
                    <a:pt x="557" y="482"/>
                    <a:pt x="647" y="442"/>
                  </a:cubicBezTo>
                  <a:lnTo>
                    <a:pt x="732" y="153"/>
                  </a:lnTo>
                  <a:lnTo>
                    <a:pt x="732" y="153"/>
                  </a:lnTo>
                  <a:cubicBezTo>
                    <a:pt x="728" y="157"/>
                    <a:pt x="725" y="160"/>
                    <a:pt x="723" y="160"/>
                  </a:cubicBezTo>
                  <a:cubicBezTo>
                    <a:pt x="721" y="160"/>
                    <a:pt x="719" y="157"/>
                    <a:pt x="715" y="153"/>
                  </a:cubicBezTo>
                  <a:cubicBezTo>
                    <a:pt x="689" y="136"/>
                    <a:pt x="672" y="119"/>
                    <a:pt x="647" y="102"/>
                  </a:cubicBezTo>
                  <a:lnTo>
                    <a:pt x="613" y="85"/>
                  </a:lnTo>
                  <a:lnTo>
                    <a:pt x="596" y="68"/>
                  </a:lnTo>
                  <a:lnTo>
                    <a:pt x="579" y="60"/>
                  </a:lnTo>
                  <a:cubicBezTo>
                    <a:pt x="528" y="43"/>
                    <a:pt x="468" y="26"/>
                    <a:pt x="417" y="9"/>
                  </a:cubicBezTo>
                  <a:cubicBezTo>
                    <a:pt x="391" y="9"/>
                    <a:pt x="366" y="9"/>
                    <a:pt x="332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6370440" y="3052502"/>
              <a:ext cx="65947" cy="12352"/>
            </a:xfrm>
            <a:custGeom>
              <a:avLst/>
              <a:gdLst/>
              <a:ahLst/>
              <a:cxnLst/>
              <a:rect l="l" t="t" r="r" b="b"/>
              <a:pathLst>
                <a:path w="630" h="118" extrusionOk="0">
                  <a:moveTo>
                    <a:pt x="0" y="0"/>
                  </a:moveTo>
                  <a:lnTo>
                    <a:pt x="0" y="0"/>
                  </a:lnTo>
                  <a:cubicBezTo>
                    <a:pt x="94" y="60"/>
                    <a:pt x="196" y="94"/>
                    <a:pt x="306" y="111"/>
                  </a:cubicBezTo>
                  <a:cubicBezTo>
                    <a:pt x="336" y="115"/>
                    <a:pt x="364" y="117"/>
                    <a:pt x="391" y="117"/>
                  </a:cubicBezTo>
                  <a:cubicBezTo>
                    <a:pt x="419" y="117"/>
                    <a:pt x="447" y="115"/>
                    <a:pt x="477" y="111"/>
                  </a:cubicBezTo>
                  <a:cubicBezTo>
                    <a:pt x="528" y="103"/>
                    <a:pt x="579" y="86"/>
                    <a:pt x="630" y="60"/>
                  </a:cubicBezTo>
                  <a:lnTo>
                    <a:pt x="630" y="60"/>
                  </a:lnTo>
                  <a:cubicBezTo>
                    <a:pt x="579" y="85"/>
                    <a:pt x="528" y="94"/>
                    <a:pt x="477" y="103"/>
                  </a:cubicBezTo>
                  <a:cubicBezTo>
                    <a:pt x="447" y="107"/>
                    <a:pt x="419" y="109"/>
                    <a:pt x="391" y="109"/>
                  </a:cubicBezTo>
                  <a:cubicBezTo>
                    <a:pt x="364" y="109"/>
                    <a:pt x="336" y="107"/>
                    <a:pt x="306" y="103"/>
                  </a:cubicBezTo>
                  <a:cubicBezTo>
                    <a:pt x="204" y="94"/>
                    <a:pt x="94" y="51"/>
                    <a:pt x="0" y="0"/>
                  </a:cubicBezTo>
                  <a:close/>
                </a:path>
              </a:pathLst>
            </a:custGeom>
            <a:solidFill>
              <a:srgbClr val="D35850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48"/>
          <p:cNvGrpSpPr/>
          <p:nvPr/>
        </p:nvGrpSpPr>
        <p:grpSpPr>
          <a:xfrm>
            <a:off x="8203352" y="65030"/>
            <a:ext cx="860046" cy="670519"/>
            <a:chOff x="-152985" y="919780"/>
            <a:chExt cx="860046" cy="670519"/>
          </a:xfrm>
        </p:grpSpPr>
        <p:sp>
          <p:nvSpPr>
            <p:cNvPr id="1486" name="Google Shape;1486;p48"/>
            <p:cNvSpPr/>
            <p:nvPr/>
          </p:nvSpPr>
          <p:spPr>
            <a:xfrm>
              <a:off x="16907" y="998152"/>
              <a:ext cx="522992" cy="508820"/>
            </a:xfrm>
            <a:custGeom>
              <a:avLst/>
              <a:gdLst/>
              <a:ahLst/>
              <a:cxnLst/>
              <a:rect l="l" t="t" r="r" b="b"/>
              <a:pathLst>
                <a:path w="3063" h="2980" extrusionOk="0">
                  <a:moveTo>
                    <a:pt x="1175" y="1"/>
                  </a:moveTo>
                  <a:cubicBezTo>
                    <a:pt x="1068" y="1"/>
                    <a:pt x="963" y="56"/>
                    <a:pt x="911" y="155"/>
                  </a:cubicBezTo>
                  <a:lnTo>
                    <a:pt x="77" y="1704"/>
                  </a:lnTo>
                  <a:cubicBezTo>
                    <a:pt x="0" y="1848"/>
                    <a:pt x="51" y="2027"/>
                    <a:pt x="196" y="2103"/>
                  </a:cubicBezTo>
                  <a:lnTo>
                    <a:pt x="1744" y="2946"/>
                  </a:lnTo>
                  <a:cubicBezTo>
                    <a:pt x="1787" y="2968"/>
                    <a:pt x="1834" y="2979"/>
                    <a:pt x="1881" y="2979"/>
                  </a:cubicBezTo>
                  <a:cubicBezTo>
                    <a:pt x="1991" y="2979"/>
                    <a:pt x="2099" y="2920"/>
                    <a:pt x="2153" y="2818"/>
                  </a:cubicBezTo>
                  <a:lnTo>
                    <a:pt x="2986" y="1270"/>
                  </a:lnTo>
                  <a:cubicBezTo>
                    <a:pt x="3063" y="1125"/>
                    <a:pt x="3012" y="946"/>
                    <a:pt x="2867" y="870"/>
                  </a:cubicBezTo>
                  <a:lnTo>
                    <a:pt x="1319" y="36"/>
                  </a:lnTo>
                  <a:cubicBezTo>
                    <a:pt x="1274" y="12"/>
                    <a:pt x="1224" y="1"/>
                    <a:pt x="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-48489" y="919780"/>
              <a:ext cx="199089" cy="192259"/>
            </a:xfrm>
            <a:custGeom>
              <a:avLst/>
              <a:gdLst/>
              <a:ahLst/>
              <a:cxnLst/>
              <a:rect l="l" t="t" r="r" b="b"/>
              <a:pathLst>
                <a:path w="1166" h="1126" extrusionOk="0">
                  <a:moveTo>
                    <a:pt x="470" y="90"/>
                  </a:moveTo>
                  <a:cubicBezTo>
                    <a:pt x="494" y="90"/>
                    <a:pt x="517" y="94"/>
                    <a:pt x="536" y="104"/>
                  </a:cubicBezTo>
                  <a:lnTo>
                    <a:pt x="953" y="317"/>
                  </a:lnTo>
                  <a:cubicBezTo>
                    <a:pt x="1038" y="359"/>
                    <a:pt x="1064" y="453"/>
                    <a:pt x="1030" y="529"/>
                  </a:cubicBezTo>
                  <a:lnTo>
                    <a:pt x="817" y="955"/>
                  </a:lnTo>
                  <a:cubicBezTo>
                    <a:pt x="787" y="1009"/>
                    <a:pt x="731" y="1037"/>
                    <a:pt x="674" y="1037"/>
                  </a:cubicBezTo>
                  <a:cubicBezTo>
                    <a:pt x="651" y="1037"/>
                    <a:pt x="627" y="1033"/>
                    <a:pt x="605" y="1023"/>
                  </a:cubicBezTo>
                  <a:lnTo>
                    <a:pt x="179" y="810"/>
                  </a:lnTo>
                  <a:cubicBezTo>
                    <a:pt x="145" y="784"/>
                    <a:pt x="120" y="750"/>
                    <a:pt x="103" y="716"/>
                  </a:cubicBezTo>
                  <a:cubicBezTo>
                    <a:pt x="86" y="674"/>
                    <a:pt x="94" y="631"/>
                    <a:pt x="111" y="597"/>
                  </a:cubicBezTo>
                  <a:lnTo>
                    <a:pt x="324" y="172"/>
                  </a:lnTo>
                  <a:cubicBezTo>
                    <a:pt x="341" y="138"/>
                    <a:pt x="375" y="112"/>
                    <a:pt x="417" y="95"/>
                  </a:cubicBezTo>
                  <a:cubicBezTo>
                    <a:pt x="435" y="92"/>
                    <a:pt x="453" y="90"/>
                    <a:pt x="470" y="90"/>
                  </a:cubicBezTo>
                  <a:close/>
                  <a:moveTo>
                    <a:pt x="466" y="1"/>
                  </a:moveTo>
                  <a:cubicBezTo>
                    <a:pt x="377" y="1"/>
                    <a:pt x="289" y="49"/>
                    <a:pt x="247" y="138"/>
                  </a:cubicBezTo>
                  <a:lnTo>
                    <a:pt x="35" y="555"/>
                  </a:lnTo>
                  <a:cubicBezTo>
                    <a:pt x="1" y="614"/>
                    <a:pt x="1" y="682"/>
                    <a:pt x="18" y="742"/>
                  </a:cubicBezTo>
                  <a:cubicBezTo>
                    <a:pt x="35" y="802"/>
                    <a:pt x="86" y="853"/>
                    <a:pt x="137" y="887"/>
                  </a:cubicBezTo>
                  <a:lnTo>
                    <a:pt x="562" y="1099"/>
                  </a:lnTo>
                  <a:cubicBezTo>
                    <a:pt x="595" y="1116"/>
                    <a:pt x="635" y="1125"/>
                    <a:pt x="675" y="1125"/>
                  </a:cubicBezTo>
                  <a:cubicBezTo>
                    <a:pt x="697" y="1125"/>
                    <a:pt x="720" y="1122"/>
                    <a:pt x="741" y="1116"/>
                  </a:cubicBezTo>
                  <a:cubicBezTo>
                    <a:pt x="809" y="1099"/>
                    <a:pt x="860" y="1048"/>
                    <a:pt x="894" y="989"/>
                  </a:cubicBezTo>
                  <a:lnTo>
                    <a:pt x="1106" y="572"/>
                  </a:lnTo>
                  <a:cubicBezTo>
                    <a:pt x="1166" y="453"/>
                    <a:pt x="1115" y="300"/>
                    <a:pt x="996" y="240"/>
                  </a:cubicBezTo>
                  <a:lnTo>
                    <a:pt x="579" y="27"/>
                  </a:lnTo>
                  <a:cubicBezTo>
                    <a:pt x="543" y="10"/>
                    <a:pt x="505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224534" y="1062182"/>
              <a:ext cx="203528" cy="192088"/>
            </a:xfrm>
            <a:custGeom>
              <a:avLst/>
              <a:gdLst/>
              <a:ahLst/>
              <a:cxnLst/>
              <a:rect l="l" t="t" r="r" b="b"/>
              <a:pathLst>
                <a:path w="1192" h="1125" extrusionOk="0">
                  <a:moveTo>
                    <a:pt x="494" y="86"/>
                  </a:moveTo>
                  <a:cubicBezTo>
                    <a:pt x="518" y="86"/>
                    <a:pt x="545" y="93"/>
                    <a:pt x="571" y="104"/>
                  </a:cubicBezTo>
                  <a:lnTo>
                    <a:pt x="988" y="316"/>
                  </a:lnTo>
                  <a:cubicBezTo>
                    <a:pt x="1022" y="333"/>
                    <a:pt x="1056" y="367"/>
                    <a:pt x="1064" y="410"/>
                  </a:cubicBezTo>
                  <a:cubicBezTo>
                    <a:pt x="1081" y="444"/>
                    <a:pt x="1073" y="495"/>
                    <a:pt x="1056" y="529"/>
                  </a:cubicBezTo>
                  <a:lnTo>
                    <a:pt x="843" y="946"/>
                  </a:lnTo>
                  <a:cubicBezTo>
                    <a:pt x="826" y="988"/>
                    <a:pt x="792" y="1014"/>
                    <a:pt x="749" y="1022"/>
                  </a:cubicBezTo>
                  <a:cubicBezTo>
                    <a:pt x="736" y="1029"/>
                    <a:pt x="722" y="1032"/>
                    <a:pt x="707" y="1032"/>
                  </a:cubicBezTo>
                  <a:cubicBezTo>
                    <a:pt x="683" y="1032"/>
                    <a:pt x="657" y="1024"/>
                    <a:pt x="630" y="1014"/>
                  </a:cubicBezTo>
                  <a:lnTo>
                    <a:pt x="214" y="801"/>
                  </a:lnTo>
                  <a:cubicBezTo>
                    <a:pt x="137" y="767"/>
                    <a:pt x="103" y="665"/>
                    <a:pt x="145" y="589"/>
                  </a:cubicBezTo>
                  <a:lnTo>
                    <a:pt x="358" y="172"/>
                  </a:lnTo>
                  <a:cubicBezTo>
                    <a:pt x="375" y="129"/>
                    <a:pt x="409" y="104"/>
                    <a:pt x="452" y="95"/>
                  </a:cubicBezTo>
                  <a:cubicBezTo>
                    <a:pt x="465" y="89"/>
                    <a:pt x="479" y="86"/>
                    <a:pt x="494" y="86"/>
                  </a:cubicBezTo>
                  <a:close/>
                  <a:moveTo>
                    <a:pt x="494" y="1"/>
                  </a:moveTo>
                  <a:cubicBezTo>
                    <a:pt x="406" y="1"/>
                    <a:pt x="321" y="48"/>
                    <a:pt x="273" y="138"/>
                  </a:cubicBezTo>
                  <a:lnTo>
                    <a:pt x="60" y="554"/>
                  </a:lnTo>
                  <a:cubicBezTo>
                    <a:pt x="1" y="674"/>
                    <a:pt x="43" y="818"/>
                    <a:pt x="171" y="886"/>
                  </a:cubicBezTo>
                  <a:lnTo>
                    <a:pt x="588" y="1099"/>
                  </a:lnTo>
                  <a:cubicBezTo>
                    <a:pt x="626" y="1115"/>
                    <a:pt x="665" y="1125"/>
                    <a:pt x="703" y="1125"/>
                  </a:cubicBezTo>
                  <a:cubicBezTo>
                    <a:pt x="724" y="1125"/>
                    <a:pt x="745" y="1122"/>
                    <a:pt x="766" y="1116"/>
                  </a:cubicBezTo>
                  <a:lnTo>
                    <a:pt x="775" y="1116"/>
                  </a:lnTo>
                  <a:cubicBezTo>
                    <a:pt x="835" y="1090"/>
                    <a:pt x="894" y="1048"/>
                    <a:pt x="920" y="988"/>
                  </a:cubicBezTo>
                  <a:lnTo>
                    <a:pt x="1132" y="571"/>
                  </a:lnTo>
                  <a:cubicBezTo>
                    <a:pt x="1192" y="452"/>
                    <a:pt x="1149" y="299"/>
                    <a:pt x="1030" y="240"/>
                  </a:cubicBezTo>
                  <a:lnTo>
                    <a:pt x="605" y="27"/>
                  </a:lnTo>
                  <a:cubicBezTo>
                    <a:pt x="569" y="9"/>
                    <a:pt x="531" y="1"/>
                    <a:pt x="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501996" y="1204584"/>
              <a:ext cx="205065" cy="192088"/>
            </a:xfrm>
            <a:custGeom>
              <a:avLst/>
              <a:gdLst/>
              <a:ahLst/>
              <a:cxnLst/>
              <a:rect l="l" t="t" r="r" b="b"/>
              <a:pathLst>
                <a:path w="1201" h="1125" extrusionOk="0">
                  <a:moveTo>
                    <a:pt x="496" y="89"/>
                  </a:moveTo>
                  <a:cubicBezTo>
                    <a:pt x="521" y="89"/>
                    <a:pt x="546" y="93"/>
                    <a:pt x="571" y="103"/>
                  </a:cubicBezTo>
                  <a:lnTo>
                    <a:pt x="987" y="316"/>
                  </a:lnTo>
                  <a:cubicBezTo>
                    <a:pt x="1064" y="359"/>
                    <a:pt x="1098" y="452"/>
                    <a:pt x="1056" y="529"/>
                  </a:cubicBezTo>
                  <a:lnTo>
                    <a:pt x="843" y="945"/>
                  </a:lnTo>
                  <a:cubicBezTo>
                    <a:pt x="814" y="1003"/>
                    <a:pt x="761" y="1034"/>
                    <a:pt x="706" y="1034"/>
                  </a:cubicBezTo>
                  <a:cubicBezTo>
                    <a:pt x="681" y="1034"/>
                    <a:pt x="655" y="1027"/>
                    <a:pt x="630" y="1014"/>
                  </a:cubicBezTo>
                  <a:lnTo>
                    <a:pt x="213" y="801"/>
                  </a:lnTo>
                  <a:cubicBezTo>
                    <a:pt x="137" y="767"/>
                    <a:pt x="103" y="673"/>
                    <a:pt x="145" y="588"/>
                  </a:cubicBezTo>
                  <a:lnTo>
                    <a:pt x="358" y="171"/>
                  </a:lnTo>
                  <a:cubicBezTo>
                    <a:pt x="375" y="137"/>
                    <a:pt x="409" y="112"/>
                    <a:pt x="443" y="95"/>
                  </a:cubicBezTo>
                  <a:cubicBezTo>
                    <a:pt x="461" y="91"/>
                    <a:pt x="478" y="89"/>
                    <a:pt x="496" y="89"/>
                  </a:cubicBezTo>
                  <a:close/>
                  <a:moveTo>
                    <a:pt x="497" y="0"/>
                  </a:moveTo>
                  <a:cubicBezTo>
                    <a:pt x="406" y="0"/>
                    <a:pt x="321" y="48"/>
                    <a:pt x="273" y="137"/>
                  </a:cubicBezTo>
                  <a:lnTo>
                    <a:pt x="60" y="554"/>
                  </a:lnTo>
                  <a:cubicBezTo>
                    <a:pt x="1" y="673"/>
                    <a:pt x="52" y="818"/>
                    <a:pt x="171" y="886"/>
                  </a:cubicBezTo>
                  <a:lnTo>
                    <a:pt x="588" y="1099"/>
                  </a:lnTo>
                  <a:cubicBezTo>
                    <a:pt x="626" y="1115"/>
                    <a:pt x="668" y="1124"/>
                    <a:pt x="709" y="1124"/>
                  </a:cubicBezTo>
                  <a:cubicBezTo>
                    <a:pt x="732" y="1124"/>
                    <a:pt x="754" y="1122"/>
                    <a:pt x="775" y="1116"/>
                  </a:cubicBezTo>
                  <a:cubicBezTo>
                    <a:pt x="834" y="1099"/>
                    <a:pt x="894" y="1048"/>
                    <a:pt x="919" y="988"/>
                  </a:cubicBezTo>
                  <a:lnTo>
                    <a:pt x="1132" y="571"/>
                  </a:lnTo>
                  <a:cubicBezTo>
                    <a:pt x="1200" y="452"/>
                    <a:pt x="1149" y="299"/>
                    <a:pt x="1030" y="239"/>
                  </a:cubicBezTo>
                  <a:lnTo>
                    <a:pt x="613" y="27"/>
                  </a:lnTo>
                  <a:cubicBezTo>
                    <a:pt x="575" y="9"/>
                    <a:pt x="535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-152985" y="1113235"/>
              <a:ext cx="200455" cy="192259"/>
            </a:xfrm>
            <a:custGeom>
              <a:avLst/>
              <a:gdLst/>
              <a:ahLst/>
              <a:cxnLst/>
              <a:rect l="l" t="t" r="r" b="b"/>
              <a:pathLst>
                <a:path w="1174" h="1126" extrusionOk="0">
                  <a:moveTo>
                    <a:pt x="497" y="89"/>
                  </a:moveTo>
                  <a:cubicBezTo>
                    <a:pt x="523" y="89"/>
                    <a:pt x="548" y="95"/>
                    <a:pt x="570" y="111"/>
                  </a:cubicBezTo>
                  <a:lnTo>
                    <a:pt x="987" y="324"/>
                  </a:lnTo>
                  <a:cubicBezTo>
                    <a:pt x="1029" y="341"/>
                    <a:pt x="1055" y="375"/>
                    <a:pt x="1063" y="409"/>
                  </a:cubicBezTo>
                  <a:cubicBezTo>
                    <a:pt x="1080" y="451"/>
                    <a:pt x="1080" y="494"/>
                    <a:pt x="1055" y="536"/>
                  </a:cubicBezTo>
                  <a:lnTo>
                    <a:pt x="842" y="953"/>
                  </a:lnTo>
                  <a:cubicBezTo>
                    <a:pt x="825" y="987"/>
                    <a:pt x="791" y="1013"/>
                    <a:pt x="757" y="1030"/>
                  </a:cubicBezTo>
                  <a:cubicBezTo>
                    <a:pt x="740" y="1033"/>
                    <a:pt x="722" y="1035"/>
                    <a:pt x="704" y="1035"/>
                  </a:cubicBezTo>
                  <a:cubicBezTo>
                    <a:pt x="679" y="1035"/>
                    <a:pt x="654" y="1031"/>
                    <a:pt x="630" y="1021"/>
                  </a:cubicBezTo>
                  <a:lnTo>
                    <a:pt x="213" y="808"/>
                  </a:lnTo>
                  <a:cubicBezTo>
                    <a:pt x="136" y="766"/>
                    <a:pt x="102" y="672"/>
                    <a:pt x="145" y="596"/>
                  </a:cubicBezTo>
                  <a:lnTo>
                    <a:pt x="357" y="179"/>
                  </a:lnTo>
                  <a:cubicBezTo>
                    <a:pt x="374" y="136"/>
                    <a:pt x="417" y="111"/>
                    <a:pt x="451" y="94"/>
                  </a:cubicBezTo>
                  <a:cubicBezTo>
                    <a:pt x="466" y="91"/>
                    <a:pt x="482" y="89"/>
                    <a:pt x="497" y="89"/>
                  </a:cubicBezTo>
                  <a:close/>
                  <a:moveTo>
                    <a:pt x="502" y="1"/>
                  </a:moveTo>
                  <a:cubicBezTo>
                    <a:pt x="409" y="1"/>
                    <a:pt x="323" y="51"/>
                    <a:pt x="281" y="136"/>
                  </a:cubicBezTo>
                  <a:lnTo>
                    <a:pt x="68" y="553"/>
                  </a:lnTo>
                  <a:cubicBezTo>
                    <a:pt x="0" y="672"/>
                    <a:pt x="51" y="825"/>
                    <a:pt x="170" y="885"/>
                  </a:cubicBezTo>
                  <a:lnTo>
                    <a:pt x="587" y="1098"/>
                  </a:lnTo>
                  <a:cubicBezTo>
                    <a:pt x="622" y="1118"/>
                    <a:pt x="660" y="1126"/>
                    <a:pt x="697" y="1126"/>
                  </a:cubicBezTo>
                  <a:cubicBezTo>
                    <a:pt x="723" y="1126"/>
                    <a:pt x="749" y="1122"/>
                    <a:pt x="774" y="1115"/>
                  </a:cubicBezTo>
                  <a:lnTo>
                    <a:pt x="783" y="1115"/>
                  </a:lnTo>
                  <a:cubicBezTo>
                    <a:pt x="842" y="1098"/>
                    <a:pt x="893" y="1055"/>
                    <a:pt x="927" y="996"/>
                  </a:cubicBezTo>
                  <a:lnTo>
                    <a:pt x="1140" y="579"/>
                  </a:lnTo>
                  <a:cubicBezTo>
                    <a:pt x="1165" y="519"/>
                    <a:pt x="1174" y="451"/>
                    <a:pt x="1157" y="383"/>
                  </a:cubicBezTo>
                  <a:cubicBezTo>
                    <a:pt x="1131" y="324"/>
                    <a:pt x="1089" y="272"/>
                    <a:pt x="1029" y="238"/>
                  </a:cubicBezTo>
                  <a:lnTo>
                    <a:pt x="613" y="26"/>
                  </a:lnTo>
                  <a:cubicBezTo>
                    <a:pt x="576" y="9"/>
                    <a:pt x="538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124306" y="1255296"/>
              <a:ext cx="205065" cy="192259"/>
            </a:xfrm>
            <a:custGeom>
              <a:avLst/>
              <a:gdLst/>
              <a:ahLst/>
              <a:cxnLst/>
              <a:rect l="l" t="t" r="r" b="b"/>
              <a:pathLst>
                <a:path w="1201" h="1126" extrusionOk="0">
                  <a:moveTo>
                    <a:pt x="500" y="86"/>
                  </a:moveTo>
                  <a:cubicBezTo>
                    <a:pt x="524" y="86"/>
                    <a:pt x="548" y="91"/>
                    <a:pt x="571" y="104"/>
                  </a:cubicBezTo>
                  <a:lnTo>
                    <a:pt x="988" y="317"/>
                  </a:lnTo>
                  <a:cubicBezTo>
                    <a:pt x="1073" y="359"/>
                    <a:pt x="1098" y="453"/>
                    <a:pt x="1056" y="529"/>
                  </a:cubicBezTo>
                  <a:lnTo>
                    <a:pt x="843" y="946"/>
                  </a:lnTo>
                  <a:cubicBezTo>
                    <a:pt x="820" y="1004"/>
                    <a:pt x="765" y="1034"/>
                    <a:pt x="708" y="1034"/>
                  </a:cubicBezTo>
                  <a:cubicBezTo>
                    <a:pt x="682" y="1034"/>
                    <a:pt x="655" y="1028"/>
                    <a:pt x="630" y="1014"/>
                  </a:cubicBezTo>
                  <a:lnTo>
                    <a:pt x="214" y="810"/>
                  </a:lnTo>
                  <a:cubicBezTo>
                    <a:pt x="137" y="768"/>
                    <a:pt x="103" y="674"/>
                    <a:pt x="145" y="597"/>
                  </a:cubicBezTo>
                  <a:lnTo>
                    <a:pt x="358" y="172"/>
                  </a:lnTo>
                  <a:cubicBezTo>
                    <a:pt x="388" y="118"/>
                    <a:pt x="443" y="86"/>
                    <a:pt x="500" y="86"/>
                  </a:cubicBezTo>
                  <a:close/>
                  <a:moveTo>
                    <a:pt x="499" y="1"/>
                  </a:moveTo>
                  <a:cubicBezTo>
                    <a:pt x="410" y="1"/>
                    <a:pt x="323" y="47"/>
                    <a:pt x="282" y="130"/>
                  </a:cubicBezTo>
                  <a:lnTo>
                    <a:pt x="69" y="555"/>
                  </a:lnTo>
                  <a:cubicBezTo>
                    <a:pt x="1" y="674"/>
                    <a:pt x="52" y="819"/>
                    <a:pt x="171" y="887"/>
                  </a:cubicBezTo>
                  <a:lnTo>
                    <a:pt x="588" y="1099"/>
                  </a:lnTo>
                  <a:cubicBezTo>
                    <a:pt x="626" y="1116"/>
                    <a:pt x="668" y="1125"/>
                    <a:pt x="709" y="1125"/>
                  </a:cubicBezTo>
                  <a:cubicBezTo>
                    <a:pt x="732" y="1125"/>
                    <a:pt x="754" y="1122"/>
                    <a:pt x="775" y="1116"/>
                  </a:cubicBezTo>
                  <a:cubicBezTo>
                    <a:pt x="843" y="1091"/>
                    <a:pt x="894" y="1048"/>
                    <a:pt x="928" y="989"/>
                  </a:cubicBezTo>
                  <a:lnTo>
                    <a:pt x="1141" y="572"/>
                  </a:lnTo>
                  <a:cubicBezTo>
                    <a:pt x="1200" y="453"/>
                    <a:pt x="1149" y="300"/>
                    <a:pt x="1030" y="240"/>
                  </a:cubicBezTo>
                  <a:lnTo>
                    <a:pt x="613" y="27"/>
                  </a:lnTo>
                  <a:cubicBezTo>
                    <a:pt x="577" y="9"/>
                    <a:pt x="538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407573" y="1398039"/>
              <a:ext cx="196357" cy="192259"/>
            </a:xfrm>
            <a:custGeom>
              <a:avLst/>
              <a:gdLst/>
              <a:ahLst/>
              <a:cxnLst/>
              <a:rect l="l" t="t" r="r" b="b"/>
              <a:pathLst>
                <a:path w="1150" h="1126" extrusionOk="0">
                  <a:moveTo>
                    <a:pt x="472" y="88"/>
                  </a:moveTo>
                  <a:cubicBezTo>
                    <a:pt x="495" y="88"/>
                    <a:pt x="520" y="92"/>
                    <a:pt x="545" y="102"/>
                  </a:cubicBezTo>
                  <a:lnTo>
                    <a:pt x="962" y="314"/>
                  </a:lnTo>
                  <a:cubicBezTo>
                    <a:pt x="1039" y="357"/>
                    <a:pt x="1064" y="451"/>
                    <a:pt x="1030" y="527"/>
                  </a:cubicBezTo>
                  <a:lnTo>
                    <a:pt x="817" y="944"/>
                  </a:lnTo>
                  <a:cubicBezTo>
                    <a:pt x="792" y="986"/>
                    <a:pt x="758" y="1012"/>
                    <a:pt x="724" y="1029"/>
                  </a:cubicBezTo>
                  <a:cubicBezTo>
                    <a:pt x="706" y="1033"/>
                    <a:pt x="689" y="1035"/>
                    <a:pt x="672" y="1035"/>
                  </a:cubicBezTo>
                  <a:cubicBezTo>
                    <a:pt x="647" y="1035"/>
                    <a:pt x="625" y="1030"/>
                    <a:pt x="605" y="1020"/>
                  </a:cubicBezTo>
                  <a:lnTo>
                    <a:pt x="188" y="808"/>
                  </a:lnTo>
                  <a:cubicBezTo>
                    <a:pt x="145" y="782"/>
                    <a:pt x="120" y="757"/>
                    <a:pt x="103" y="714"/>
                  </a:cubicBezTo>
                  <a:cubicBezTo>
                    <a:pt x="94" y="672"/>
                    <a:pt x="94" y="629"/>
                    <a:pt x="120" y="595"/>
                  </a:cubicBezTo>
                  <a:lnTo>
                    <a:pt x="332" y="170"/>
                  </a:lnTo>
                  <a:cubicBezTo>
                    <a:pt x="350" y="136"/>
                    <a:pt x="384" y="110"/>
                    <a:pt x="426" y="93"/>
                  </a:cubicBezTo>
                  <a:cubicBezTo>
                    <a:pt x="440" y="90"/>
                    <a:pt x="456" y="88"/>
                    <a:pt x="472" y="88"/>
                  </a:cubicBezTo>
                  <a:close/>
                  <a:moveTo>
                    <a:pt x="472" y="0"/>
                  </a:moveTo>
                  <a:cubicBezTo>
                    <a:pt x="380" y="0"/>
                    <a:pt x="290" y="51"/>
                    <a:pt x="247" y="136"/>
                  </a:cubicBezTo>
                  <a:lnTo>
                    <a:pt x="35" y="553"/>
                  </a:lnTo>
                  <a:cubicBezTo>
                    <a:pt x="1" y="612"/>
                    <a:pt x="1" y="680"/>
                    <a:pt x="18" y="740"/>
                  </a:cubicBezTo>
                  <a:cubicBezTo>
                    <a:pt x="35" y="808"/>
                    <a:pt x="86" y="859"/>
                    <a:pt x="145" y="884"/>
                  </a:cubicBezTo>
                  <a:lnTo>
                    <a:pt x="562" y="1097"/>
                  </a:lnTo>
                  <a:cubicBezTo>
                    <a:pt x="592" y="1117"/>
                    <a:pt x="628" y="1125"/>
                    <a:pt x="664" y="1125"/>
                  </a:cubicBezTo>
                  <a:cubicBezTo>
                    <a:pt x="690" y="1125"/>
                    <a:pt x="716" y="1121"/>
                    <a:pt x="741" y="1114"/>
                  </a:cubicBezTo>
                  <a:lnTo>
                    <a:pt x="749" y="1114"/>
                  </a:lnTo>
                  <a:cubicBezTo>
                    <a:pt x="817" y="1097"/>
                    <a:pt x="868" y="1046"/>
                    <a:pt x="894" y="995"/>
                  </a:cubicBezTo>
                  <a:lnTo>
                    <a:pt x="1107" y="570"/>
                  </a:lnTo>
                  <a:cubicBezTo>
                    <a:pt x="1141" y="519"/>
                    <a:pt x="1149" y="451"/>
                    <a:pt x="1124" y="382"/>
                  </a:cubicBezTo>
                  <a:cubicBezTo>
                    <a:pt x="1107" y="323"/>
                    <a:pt x="1056" y="272"/>
                    <a:pt x="996" y="238"/>
                  </a:cubicBezTo>
                  <a:lnTo>
                    <a:pt x="579" y="25"/>
                  </a:lnTo>
                  <a:cubicBezTo>
                    <a:pt x="545" y="8"/>
                    <a:pt x="509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e Quran by Slidesgo">
  <a:themeElements>
    <a:clrScheme name="Simple Light">
      <a:dk1>
        <a:srgbClr val="191919"/>
      </a:dk1>
      <a:lt1>
        <a:srgbClr val="FFFFFF"/>
      </a:lt1>
      <a:dk2>
        <a:srgbClr val="BCDCEA"/>
      </a:dk2>
      <a:lt2>
        <a:srgbClr val="C6EBE6"/>
      </a:lt2>
      <a:accent1>
        <a:srgbClr val="9FCBC7"/>
      </a:accent1>
      <a:accent2>
        <a:srgbClr val="56889B"/>
      </a:accent2>
      <a:accent3>
        <a:srgbClr val="862926"/>
      </a:accent3>
      <a:accent4>
        <a:srgbClr val="DB7471"/>
      </a:accent4>
      <a:accent5>
        <a:srgbClr val="FFE4CC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6180</TotalTime>
  <Words>381</Words>
  <Application>Microsoft Macintosh PowerPoint</Application>
  <PresentationFormat>On-screen Show (16:9)</PresentationFormat>
  <Paragraphs>116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ACADEMY ENGRAVED LET PLAIN:1.0</vt:lpstr>
      <vt:lpstr>Bebas Neue</vt:lpstr>
      <vt:lpstr>Arial</vt:lpstr>
      <vt:lpstr>Hind Siliguri</vt:lpstr>
      <vt:lpstr>Times New Roman</vt:lpstr>
      <vt:lpstr>Libre Baskerville</vt:lpstr>
      <vt:lpstr>Calibri</vt:lpstr>
      <vt:lpstr>Anaheim</vt:lpstr>
      <vt:lpstr>Wingdings</vt:lpstr>
      <vt:lpstr>The Quran by Slidesgo</vt:lpstr>
      <vt:lpstr>The Interpretation Of The Quran</vt:lpstr>
      <vt:lpstr>Interpretation based on:</vt:lpstr>
      <vt:lpstr>Basic meaning </vt:lpstr>
      <vt:lpstr>Subjective </vt:lpstr>
      <vt:lpstr>Monovalent</vt:lpstr>
      <vt:lpstr>Stratigraphy:</vt:lpstr>
      <vt:lpstr>PowerPoint Presentation</vt:lpstr>
      <vt:lpstr>Synchronic interpretation :   Simply look at or want the term meaning  diachronic interpretation:  look at the history of the word    </vt:lpstr>
      <vt:lpstr>What is the meaning of  Karim/  كريم in pre-Islamic times and in Islam?</vt:lpstr>
      <vt:lpstr>Eexegetes could be </vt:lpstr>
      <vt:lpstr>Hadith</vt:lpstr>
      <vt:lpstr>Hadith</vt:lpstr>
      <vt:lpstr>Hanafi’s and Maliki's</vt:lpstr>
      <vt:lpstr>Tafsir bi’lma’thur</vt:lpstr>
      <vt:lpstr>Reformists are</vt:lpstr>
      <vt:lpstr>PowerPoint Presentation</vt:lpstr>
      <vt:lpstr>Grades of hadith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Quran</dc:title>
  <cp:lastModifiedBy>Dalal A Alsayafi</cp:lastModifiedBy>
  <cp:revision>3</cp:revision>
  <dcterms:modified xsi:type="dcterms:W3CDTF">2024-01-31T18:57:43Z</dcterms:modified>
</cp:coreProperties>
</file>